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6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Action1.xml" ContentType="application/vnd.ms-office.inkAct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9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  <p:sldMasterId id="2147483684" r:id="rId3"/>
    <p:sldMasterId id="2147483696" r:id="rId4"/>
    <p:sldMasterId id="2147483711" r:id="rId5"/>
    <p:sldMasterId id="2147483739" r:id="rId6"/>
    <p:sldMasterId id="2147483751" r:id="rId7"/>
    <p:sldMasterId id="2147483763" r:id="rId8"/>
  </p:sldMasterIdLst>
  <p:notesMasterIdLst>
    <p:notesMasterId r:id="rId59"/>
  </p:notesMasterIdLst>
  <p:sldIdLst>
    <p:sldId id="260" r:id="rId9"/>
    <p:sldId id="678" r:id="rId10"/>
    <p:sldId id="733" r:id="rId11"/>
    <p:sldId id="721" r:id="rId12"/>
    <p:sldId id="732" r:id="rId13"/>
    <p:sldId id="742" r:id="rId14"/>
    <p:sldId id="724" r:id="rId15"/>
    <p:sldId id="610" r:id="rId16"/>
    <p:sldId id="611" r:id="rId17"/>
    <p:sldId id="612" r:id="rId18"/>
    <p:sldId id="613" r:id="rId19"/>
    <p:sldId id="614" r:id="rId20"/>
    <p:sldId id="749" r:id="rId21"/>
    <p:sldId id="616" r:id="rId22"/>
    <p:sldId id="617" r:id="rId23"/>
    <p:sldId id="618" r:id="rId24"/>
    <p:sldId id="619" r:id="rId25"/>
    <p:sldId id="743" r:id="rId26"/>
    <p:sldId id="621" r:id="rId27"/>
    <p:sldId id="587" r:id="rId28"/>
    <p:sldId id="725" r:id="rId29"/>
    <p:sldId id="745" r:id="rId30"/>
    <p:sldId id="746" r:id="rId31"/>
    <p:sldId id="727" r:id="rId32"/>
    <p:sldId id="726" r:id="rId33"/>
    <p:sldId id="728" r:id="rId34"/>
    <p:sldId id="729" r:id="rId35"/>
    <p:sldId id="734" r:id="rId36"/>
    <p:sldId id="664" r:id="rId37"/>
    <p:sldId id="735" r:id="rId38"/>
    <p:sldId id="668" r:id="rId39"/>
    <p:sldId id="747" r:id="rId40"/>
    <p:sldId id="669" r:id="rId41"/>
    <p:sldId id="736" r:id="rId42"/>
    <p:sldId id="670" r:id="rId43"/>
    <p:sldId id="671" r:id="rId44"/>
    <p:sldId id="737" r:id="rId45"/>
    <p:sldId id="549" r:id="rId46"/>
    <p:sldId id="590" r:id="rId47"/>
    <p:sldId id="674" r:id="rId48"/>
    <p:sldId id="738" r:id="rId49"/>
    <p:sldId id="739" r:id="rId50"/>
    <p:sldId id="740" r:id="rId51"/>
    <p:sldId id="741" r:id="rId52"/>
    <p:sldId id="744" r:id="rId53"/>
    <p:sldId id="673" r:id="rId54"/>
    <p:sldId id="647" r:id="rId55"/>
    <p:sldId id="589" r:id="rId56"/>
    <p:sldId id="730" r:id="rId57"/>
    <p:sldId id="731" r:id="rId58"/>
  </p:sldIdLst>
  <p:sldSz cx="12192000" cy="6858000"/>
  <p:notesSz cx="6858000" cy="9144000"/>
  <p:embeddedFontLst>
    <p:embeddedFont>
      <p:font typeface="Consolas" panose="020B0609020204030204" pitchFamily="49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02"/>
    <p:restoredTop sz="84880" autoAdjust="0"/>
  </p:normalViewPr>
  <p:slideViewPr>
    <p:cSldViewPr>
      <p:cViewPr varScale="1">
        <p:scale>
          <a:sx n="189" d="100"/>
          <a:sy n="189" d="100"/>
        </p:scale>
        <p:origin x="2336" y="1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2" d="100"/>
        <a:sy n="142" d="100"/>
      </p:scale>
      <p:origin x="0" y="-3437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font" Target="fonts/font4.fntdata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2.fntdata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notesMaster" Target="notesMasters/notesMaster1.xml"/><Relationship Id="rId67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font" Target="fonts/font1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5:41:03.999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100-10 1,'-11'-6'14,"11"6"1,0 0-4,-8 15-1,5-5-1,0 4-3,-1 3 0,4 4-1,-3 5 1,3 6-3,0 0 2,0 8-2,4 4 0,1 4 0,-2 7 0,3 6 0,-3 1 0,4 7-1,-4 5 0,1 8-1,-4 3 1,7 5-1,-7 1 1,3 5 0,-3 1-1,0 2 2,3 1-1,-3 1 0,0-3 0,0 2-2,0-5 1,3 0 0,-3-5 0,0-2 0,0-4 0,5-4-1,-2-4 0,3-5 2,0-1-1,2-6 0,2-3 0,1-6-1,-2-7 1,-1-3 0,1-6 1,-3-5-2,0-9 0,-2-7 0,-1-3 0,-3-6 2,0-9-1,0 0-1,5 10 1,-5-10 0,0 0 0,0 0 0,0 0-1,0 0 0,0 0 0,0 0 0,-11 4 0,11-4 0,0 0 0,-4 11 0,4-11 0,0 9 0,0-9 0,0 0 0,0 10 0,0-10 0,0 0 0,0 0 0,0 0 0,-10-13-1,7 4 1,-4-3-1,-1-5 0,-2-3-1,-1-3 0,-5-4 0,3-1 1,-3-3 1,1-2-2,1 1 2,0 1-2,3 2 2,0 2-1,3 3 1,0 3-1,1 5 0,1 3 1,1 3 1,5 10-1,-10-13 1,10 13 0,0 0-1,0 0 0,0 0 1,0 0-1,0 0 0,0 14 0,5 0 0,1 3 0,1 3 1,6 7 0,-1 4 0,3 1 0,1 1 1,-1 1 0,1 0-2,0-2 1,-1 1 0,-1-6-2,-3-3 2,2-2-1,-3-4 0,0-4 0,1-2 0,-1-3 0,-10-9 0,18 4 0,-18-4 1,17-16-1,-10 3 0,1-6 1,1-4 0,-1-4 0,0-2 0,2-1-1,0 0 2,2 1-1,0 3-1,-2 4-1,2 3 1,-3 6-1,2 2 1,-11 11-1,15-11 0,-15 11 0,13-4 1,-13 4 0,11 0 0,-11 0 0,0 0 0,12 0-1,-12 0-2,0 0-11,10 3-23,-10-3 2,0-11-5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5:41:07.861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0 302 3,'20'-8'6,"-10"5"-1,2 0-2,-1 3 2,1-4 1,1 4 0,1 0-1,1 0 0,1 0 3,6 0 0,5 0 0,3 0-3,9 0 2,5 0-1,9 0 0,12-4-2,9 4-1,8-5 2,10 2-3,10-1 2,10 0-2,7-3 0,9 1-1,3-1 0,7 2 0,3-2 1,2 2 0,-2-1-1,1 1-1,-5 2 2,1-1-1,-6 1 1,-6 3-1,-8 0 0,-5 0-1,-9 0 1,-10 0 0,-8 0 0,-11 0 0,-10 0-1,-10 4 1,-11-4-1,-7 4 1,-12-4 0,-5 3-1,-8-3 1,-12 0 0,12 0 1,-12 0-1,0 0 0,0 0 2,0 0-1,0 0-1,0 0 0,0 0 0,-10-8-1,10 8 1,0 0-1,0 0 0,0 0 1,0 0-1,0 0 0,0 0 0,0 0 0,0 0 1,0 0-2,0 0 1,0 0 0,0 0 0,0 0 0,0 0 0,0 0 0,0 0 0,0 0 1,0 0-1,0 0 1,-7-10 0,7 10-1,-5-9 1,5 9-1,-12-16 0,2 6 0,-4-1-1,0-2 1,-3-1 0,-2 1 0,-3-3-1,1 2 1,-1 0 0,0 0 0,0 3 0,2-1-1,-1 3 1,0 1-1,3 2 1,-1 2-1,3 4 0,-1-5 1,2 5-1,1 0 1,2 0-1,2 0 1,10 0-1,-14 5 1,14-5-2,0 0 2,0 0-2,0 0 2,0 10 0,0-10 0,20 14 0,-7-5 0,4 1 0,2 1 0,3 1 0,4 1 0,2 0 0,0 0 2,1 1-2,2-1 0,1 0 0,-1 0 0,1-1 0,-3-2 0,-1 1 0,-2-1 0,-2 0 0,-4-2 0,-3 0 0,-4 0 0,-4-2-2,-9-6 2,13 10 0,-13-10 0,0 0 0,0 0 0,5 10 0,-5-10 2,0 0-2,0 0 0,-15 12 0,5-6 0,-2 4 0,-5 3 0,-3 2-2,-4 4 2,-4 1-1,-3 2 1,0 1 0,0 0-1,0 3 1,2-3-1,1 1 1,3-1 0,4-2 0,3-1 0,2-3 0,4-1 0,3-4 0,9-12 1,-12 16-2,12-16-1,0 0-9,0 0-25,0 0-1,5-31-1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5:41:10.966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250 1719 2,'0'0'6,"0"0"0,0 0-1,0 0 0,0 0 1,0-9-1,0 9-1,0-21 0,3 5 0,-3-7 1,3-6 0,-3-7-1,4-5-2,-4-7-1,3-5 1,-3-5 0,0-3 0,0-5-1,-3 0 0,-1-4 0,0-1 1,-1-3 0,1 4 1,1 0 0,3 2-1,-5 3 0,5 8 2,0 1-2,0 7 0,0 2 0,0 5-1,0 3 0,0 5 0,0 3-1,0 2 0,0 3 0,0 3 0,0 3 0,0 3 0,0 2 0,5 0 0,-5 2 0,0 1 1,3 0-1,-3 3 0,0-2 2,0 11-2,4-17 1,-4 17-1,0-15 1,0 15-1,0-10 1,0 10-1,0 0 1,0-11-1,0 11 2,0 0-1,0 0 0,0 0-1,0 0 1,0 0-1,0 0 1,0 0-1,0 0 0,3-10 0,-3 10 0,0 0 0,0-10 0,0 10 1,0 0-1,0-9 1,0 9 0,0 0-1,0 0 1,0 0 0,0 0-1,0 0 0,0 0 1,0 0-2,0 0 2,0 0-1,0 0 0,0 0 2,0 0-1,0 0 1,0 0 1,0 0-2,0 0 0,0 0 1,0 0-1,0 0 0,0 0 0,0 0-1,-10 13 1,10-13-1,-11 19 0,4-5 0,-3 6-1,-1 4 1,-2 4 0,-3 4 0,-2 4 0,1 1 1,-2 3-1,0-2 0,1 0 0,1-5 1,0 0-1,4-6 0,2-5 0,3-4-1,0-5 1,8-13-1,-7 15 1,7-15-1,0 0 0,0 0 1,6-17-1,-1 3 1,2-3-1,1-5 1,2-3 0,0-3 0,4-3 0,-3 0 0,3-1-1,1 0 1,1 0 0,-1 4-1,1 0 1,-1 4-1,-1 1 1,1 3 0,-2 0 0,1 3 0,-2 2 0,1 0-2,-1 3 4,-1-1-4,1 1 2,-2 2 0,1 0 0,-1 3 0,-10 7 0,16-13 0,-16 13 2,13-9-2,-13 9 0,9-8 0,-9 8 0,0 0 1,0 0-1,0 0 0,0 0 1,0 0-1,0 0 0,0 0 1,0 0-1,0 0 1,0 0-1,11 15 1,-8-5 0,1 5 0,2 2-1,3 6 1,0 3 0,4 5 0,3 1-1,2 1 0,1 1 0,2-1 1,-1-1-1,1-3 0,-2-4 0,-2-4 0,-2-5 0,-3-2 0,-2-4 0,-10-10 0,15 12-1,-15-12 0,9 6-2,-9-6-3,0 0-9,0 0-20,0 0 0,12-4-1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5:41:13.935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99 199 1,'72'0'8,"-26"-6"-1,7 0-1,9-1 0,6-1 1,9 1-3,8-1 0,6 1 0,6-3-2,4 1 1,5-1-1,5-1 0,2 1-1,1 0-1,1 0 1,1 1-1,-2 1 0,-1 1 0,-4 1 2,-6 1-2,-6 2 1,-5-1 0,-9 1 0,-4 0 0,-10 3 1,-4-5 0,-4 5-1,-6-4 1,-4 0-2,-5 4 1,-6-4-1,-5 1 1,-6 3-1,-1-4 0,-4 4 1,-2-4-1,-2 4 0,1-4 1,-2 4-1,-1 0 0,0-3 1,-3 3 0,-1 0 1,-4 0-1,0 0 0,-10 0 2,16 0-2,-16 0 0,13 0 1,-13 0 0,14 0-1,-14 0 0,11 0 0,-11 0 0,0 0 0,12 0 0,-12 0-1,0 0 1,0 0-1,0 0 1,0 0-1,0 0 0,0 0-1,0 0 1,0 0 0,0 0 0,0 0-1,0 0 1,0 0 0,0 0 0,0 0 0,0 0 0,0 0 0,0 0 0,0 0 0,0 0 0,0 0 0,0 0-3,0 0-6,0 0-18,-13 4-6</inkml:trace>
  <inkml:trace contextRef="#ctx0" brushRef="#br0" timeOffset="2990">367 15 4,'0'0'5,"0"0"0,0 0-1,0 0 0,0 0 0,0 0 0,0 0-1,0 0 1,0 0-1,0 0 0,-12 7 1,12-7 0,-15 9-1,5-2 0,-2 1 0,-2 0-2,-1 2 0,0 1 0,-2-2-1,0 2 1,1-1-1,1 0 1,1-1 0,-1-1 2,2-1-2,2 0 1,0-2 0,1-1-1,10-4 1,-15 6 0,15-6-1,-12 5-1,12-5 0,0 0 0,-12 7-1,12-7 1,0 0-2,0 0 2,-9 9 0,9-9 0,0 0 0,0 0 0,-8 14 0,8-14 3,-8 11-3,8-11 1,-7 11 1,7-11-1,-9 11-1,9-11 1,-11 8-1,11-8 0,-9 8 1,9-8-1,-11 5 1,11-5 0,-9 9-1,9-9 2,0 0 0,0 0-2,-10 6 1,10-6 0,0 0-1,0 0 0,0 0 1,0 0-2,0 0 1,0 0 0,0 0 1,0 0-1,0 0 0,0 0 0,0 0 0,0 0 1,-4 10-1,4-10 0,0 0 0,0 0 0,0 0 1,0 0-2,0 0 1,0 0 0,0 0 0,0 0 0,0 0 0,0 0 0,0 0 0,0 0 1,10 7 1,-10-7-1,13 8 2,-13-8-2,17 10 1,-6-4-1,3 0 3,2 1-3,1-1 2,5 1-1,0-1 2,6 0-1,-1-1 0,2 0-1,-1-1 0,3 0-1,-6 0-1,1-1 1,-4 0-1,-2 0 0,-3-3 0,-2 5 1,-6-5-1,-9 0 0,13 3 0,-13-3 1,0 0-1,0 0 1,0 0-1,0 0 1,0 0-1,0 0-1,0 0-4,0 0-8,12 0-13,-12 0-12,17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6:31:24.177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596 225 28,'3'-25'28,"1"15"-5,-4-1-4,0 11-3,-8-17-2,8 17-6,-20-13-3,8 10 2,-8-1-4,-1 4-1,-6 0 0,1 0 0,-4 4 0,4 2 0,-4 2 0,4 3-2,1 0 1,3 1 0,4-1-1,6 2 0,3-1 1,6 0-1,9 2 0,4 0 1,9 1-1,5 4 0,7 4 1,3 3 0,3 3-1,0 2 1,-3 3-1,-5 0 0,-7-3 1,-7 0 0,-12-6-1,-8-2 1,-14-5-1,-9-1 1,-10-4-1,-8 0 1,-7-3-1,-4 1 1,-1-3-1,-1-1 0,6-1 0,4 0 0,8-3-1,7-3-1,12 3-2,7-7-3,15 4-15,12-5-18,7-3 1,8-2-5</inkml:trace>
  <inkml:trace contextRef="#ctx0" brushRef="#br0" timeOffset="586">834 52 12,'0'-12'31,"11"-5"2,-11 17-21,3-10-2,-3 10-2,0 0-1,0 0-1,6 20 3,-6-4-3,7 10 0,-7 3 3,10 12-3,-4 4-1,4 10-2,-4 5 0,5 8 0,-4-2-2,0 3 1,-1-3-1,-1-3 0,-5-6-1,4-6 1,-4-11-1,-4-9-2,4-7 0,-3-9-4,3-3-6,0-12-24,-5-9-4,8-5-1</inkml:trace>
  <inkml:trace contextRef="#ctx0" brushRef="#br0" timeOffset="978">773 443 2,'-11'0'39,"11"0"0,3-17-13,18 7-3,2-10-5,17 3-7,3-10-2,14 4-3,5-4-2,6 4 0,-4 2-2,-3 5-1,-9 4-2,-6 4 0,-11 8-3,-13 0-1,-7 7-4,-15-7-7,0 16-21,-10-4-4,-5 0-1</inkml:trace>
  <inkml:trace contextRef="#ctx0" brushRef="#br0" timeOffset="1376">1406 496 16,'0'0'37,"0"0"2,0 0-17,0-17-5,0 17-7,9-8-1,1 8-3,1 0-2,3 12-1,4 1-1,4 7 0,2 8 0,1 5 1,1 6-2,-2 6 1,-4 0-1,-3 1 0,-8-5 0,-6-2 1,-6-5-1,-6-5-1,-7-6 1,-4-8-1,-2-7 0,0-5 1,-2-6-1,2-7 1,3-8-1,6-8 0,7-8 0,11-7 1,12-6-1,8-6 0,12-3 0,12-2 0,4 3 0,7 3 0,1 7 0,-8 7 0,-6 10 0,-10 7-1,-9 10-1,-12 6 0,-16 5-2,0 0-1,-4 19-5,-12-13-11,4 4-19,-2 3 0,0-4-3</inkml:trace>
  <inkml:trace contextRef="#ctx0" brushRef="#br0" timeOffset="2248">2189 467 23,'0'-10'25,"0"10"-1,0 0-4,0 0-3,-9-4-4,9 13-1,-7 0-4,2 12 0,-5 3-3,1 9-2,-2 3 0,0 6-1,1 3 0,1-1 0,4-3-1,5-6 0,3-6 0,5-7-1,7-9 1,4-8-1,6-12 0,0-6 0,3-8 0,2-3 0,2-7 0,-1-2 1,-3-5-1,-3 1 0,-4-1 0,-4 1 0,-4-1 1,-6 3-1,-3 3 0,-4 2 1,-4 6-1,4 5 1,-5 6 0,5 13-1,0 0 1,0 0 0,-9 24-1,9 4 2,-3 6-2,-1 6 0,1 6 0,0 3 1,-1 2-1,4-3 0,0-5-1,0-7-1,3-6-1,4-9-1,6-2-8,-1-13-26,12-12-3,4-6-1</inkml:trace>
  <inkml:trace contextRef="#ctx0" brushRef="#br0" timeOffset="3106">3006 425 26,'-15'-10'35,"4"4"-10,0 6-10,-10 0-1,1 10-4,-5-1-2,0 11-2,-5 3 0,5 11-1,-2 4-2,3 6 1,0 4-1,8 5-1,2-1 1,8-1-1,6-6 0,7-4 0,11-10-1,9-9-1,12-13-1,8-12-4,14-6-10,5-13-25,7-12-1,1-6-2</inkml:trace>
  <inkml:trace contextRef="#ctx0" brushRef="#br0" timeOffset="3444">3379-1 3,'-25'-4'38,"16"9"1,9-5-1,-10 23-21,5-6-7,5 15-2,-4 3-1,4 15-3,0 10-1,4 12-1,-1 6 0,3 5 0,1 1-2,1-4 0,1-5-1,-2-9-1,2-10-1,-4-15-3,5-7-4,-10-17-19,0-17-12,16 0 0,-7-12 1</inkml:trace>
  <inkml:trace contextRef="#ctx0" brushRef="#br0" timeOffset="3752">3311 595 26,'-21'-4'40,"21"4"0,0 0-16,3-20-7,12 12-6,1-9-3,8 2-2,1-3-2,7 4 0,0-1-3,1 2-2,1 4-4,-7 0-8,4 6-25,-6 6-5,-3-3 1</inkml:trace>
  <inkml:trace contextRef="#ctx0" brushRef="#br0" timeOffset="4218">3819 463 4,'7'-9'29,"-7"9"-5,0 0-2,0-10-3,0 10-2,0 0 0,0 0-6,0 0 0,0 0-4,0 0-1,0 0-1,0 0-2,0 22-1,0-6 1,0 5-2,0 4 0,0 4-1,0 4 0,0-1 1,7 1-1,-1-5 0,2-4 0,2-4 0,0-5 0,1-4 0,2-6 1,-1-5-1,2-5 0,2-6 0,2-6 1,0-2-1,4-6 0,1-4 0,-2-4 0,1 0 0,-2-3 0,-3-1 1,-4 0-1,-4 0 0,-3 4 1,-3 4-1,-3 5 1,0 3 0,-3 6-1,3 6 1,0 9-1,0 0 0,0 0 0,-7 16 0,7 5 0,0 7 1,0 8-1,0 8 0,0 6 0,0 1 0,3-1 0,-3-4-1,4-3-2,-4-7 0,7-6-3,-7-12-3,12-2-18,-3-10-16,2-9 2,2-7-3</inkml:trace>
  <inkml:trace contextRef="#ctx0" brushRef="#br0" timeOffset="4963">4389 343 27,'6'-11'41,"-6"11"-4,0-18-12,0 18-5,0 0-7,0 0-4,7-9-4,-7 9 1,0 0-3,0 0-1,12 20-1,-5-2 0,5 6 0,3 8 0,2 6 0,5 8-1,0 3 1,-1 1-1,0-3 1,-4-4-1,-3-7 0,-4-6 1,-2-8-1,-5-5 1,-3-17-1,-4 13 1,4-13-1,-17-4 1,4-3-1,-1-4 0,-2-4 0,0-3 0,3-4 0,2-2 0,8-4 0,8-4-1,8-3 1,8-3-1,10-3 1,6-3 0,5 2 0,3 1 0,-1 5 0,-6 5 1,-7 6-1,-6 6 0,-7 7-1,-18 12-1,11-7-1,-11 7-4,-10 7-13,0-7-21,10 0-4,-18 0 1</inkml:trace>
  <inkml:trace contextRef="#ctx0" brushRef="#br0" timeOffset="5722">5054 562 3,'11'0'38,"4"-7"0,2-1-13,6-10-8,15 4-1,-1-12-4,12 3-6,0-6 0,6 3-1,-3-2-2,-3 3 1,-7 2-1,-5 4 2,-10 0-2,-6 4 0,-13 1-1,-8 2 0,-8 1-1,-7 2 1,-10 1-2,-6 3 0,-6 5-1,-6 0 1,-5 10 0,-4 5-1,-3 7 1,-1 5-1,2 5 2,2 7-1,5 3 0,6 4 0,10 5 0,10 0 1,14 0-1,15-1 1,16-3-1,13-4 0,13-7 1,9-7-1,11-6 1,3-8-1,-2-7 1,-3-8 0,-6 0-1,-9-7 0,-10-2-1,-8 0 1,-10 0-3,-10-3-1,-3 5-2,-12-7-7,0 14-19,0-13-10,0 13-1,-12-15-2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6:31:05.121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1084 0 2,'-11'-7'16,"11"7"0,-16 6-5,6-1 1,-5 1-3,0 5-2,-5 1-3,-7 7 2,-4 5-3,-5 7 2,-6 8-2,-5 8 1,-6 5-1,-2 9 2,-5 3 1,1 6-2,-3 0-1,3 2 2,0-5-1,2-3-3,2-4 1,9-4-1,5-11 0,4-7-1,9-9 0,6-7 0,12-7-2,10-15 0,0 0-3,13-10-5,9-6-6,1-4-11,4-10-9,7 0 1</inkml:trace>
  <inkml:trace contextRef="#ctx0" brushRef="#br0" timeOffset="573">317 533 9,'9'-27'30,"-9"27"-7,3-15-5,-3 15-5,0 0-5,-12 25 0,0-4-3,-1 8-2,-6 6-1,-2 6 3,-6 5-2,0 4 0,-3-3 0,0-1-1,0-1 0,3-3 1,2-8-1,4-3 1,4-6-1,6-5-1,4-7 0,7-4 1,0-9 0,26 0 0,1-7 0,13-2 1,8-5 0,12 1 0,9-3-1,6 1 0,0 1 0,-2 3-1,-6 4 0,-6 3 0,-11 4-1,-9 0 1,-14 4 0,-9 3-1,-8 0 0,-10-7-1,-3 17-2,-10-11-5,5 3-16,-2-6-17,-2-3 1,12 0-4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6:31:06.558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144 157 22,'5'-38'27,"-5"22"-3,0 6-3,-8-1-5,8 11-2,-9-6-4,5 16-4,-5 4 1,3 12-4,-3 6 0,2 14-1,-3 11 0,1 12 0,0 9-1,0 2 2,-1 3-1,2-2-1,-3-4 0,2-8-1,1-13 0,1-12-3,3-11-1,-4-17-8,8-16-24,0 0-4,17-30 1</inkml:trace>
  <inkml:trace contextRef="#ctx0" brushRef="#br0" timeOffset="316">427-5 8,'12'-9'37,"-12"9"1,0 0-7,0 12-16,-3 10-7,-4 4 0,4 12-3,-4 7-2,3 11 0,-1 6-1,5 7 0,-5 3 0,5 4 0,0-4-1,0 0 0,0-4 1,0-7-2,0-7 1,-4-9-2,4-9 0,-5-11-4,5-2-7,0-23-22,0 0-5,0 0-1</inkml:trace>
  <inkml:trace contextRef="#ctx0" brushRef="#br0" timeOffset="624">103 674 35,'-12'-9'37,"6"-6"-8,12 0-6,13 6-7,1-8-4,12 6-5,2-3-2,7 4-2,3 0-1,3 5-2,-2 5 0,-2 0-1,-2 8-3,-10-3-4,4 8-20,-10 1-12,-6-2 0,-5 1-1</inkml:trace>
  <inkml:trace contextRef="#ctx0" brushRef="#br0" timeOffset="881">696 456 3,'9'-5'38,"-9"5"2,0 19-3,4-2-19,-8 1-7,4 10-3,0 6-3,0 8-2,-3 3-1,3 5 0,0-2 0,0 2-1,0-6-1,3-5-2,0-4-5,-6-15-16,3-5-15,0-15 0,0 0-5</inkml:trace>
  <inkml:trace contextRef="#ctx0" brushRef="#br0" timeOffset="1188">996 634 24,'7'-13'29,"-7"-3"-6,0 16-2,3-17-5,-3 17-1,0-19-6,0 19 1,-5-17-4,5 17-2,-10-11 0,10 11-2,-18 0 0,6 0-2,-2 12 1,0 4-1,-3 6 0,0 6 0,1 2-1,1 3 1,4 1-1,4-2 0,7-2 2,0-7-2,8-6 0,5-9 0,3-8 1,6-4 0,0-8-1,3-5 2,2-4-2,-2 0 2,-2-2 0,-1 5 0,-7 1 1,0 5 0,-6 2-1,-9 10 1,0 0-1,9 7 1,-9 10-2,0 8 1,0 10 0,3 9-1,0 11 1,2 11-1,1 6 0,0 4 1,0-1-1,-2 0 0,-4-2 0,-4-10 0,-5-6 0,-6-11-2,-5-9 0,-7-13-4,1-5-11,-6-19-23,1-14 0,1-17-2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6:31:08.325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18 14 12,'23'-18'36,"-23"18"2,0 0-8,-4 18-16,-5-2-6,4 12-1,-3 6-2,2 11-2,1 10-1,2 8 1,3 3-1,0 6 0,0 3 0,3-2-1,0-6 0,-3-7-1,5-10 1,-5-10 0,4-11 0,-4-7 0,0-12-1,0-10 1,0 0 0,6-25 0,-1-3-1,2-9 1,3-7-1,1-5 0,3-3 0,4 2 0,-3 6-1,2 9 2,-2 7-1,0 11 0,0 11 1,-1 10-1,1 9 0,0 8 1,-1 7-1,2 5 1,-1 5-1,0 3 1,-2 2 1,-2-3-2,-3-4 0,-2-5-2,0-5 1,-6-8-6,6-5-25,-6-13-9,0 0 0,0-13-2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6:31:09.040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2 35 13,'25'-28'38,"-16"18"-2,-9 10-16,0 0-5,0 0-1,5 11-7,-5 14 0,-7 9-3,4 13-2,-2 13 0,1 15 0,-1 11-1,2 4 0,3 2 0,-4-4 1,4-7-2,0-9 0,0-10-3,0-18-4,6-7-11,-3-14-21,-3-23 2,12 7-5</inkml:trace>
  <inkml:trace contextRef="#ctx0" brushRef="#br0" timeOffset="301">240 692 16,'27'-2'36,"-11"-6"-9,3 3-7,-1-8-2,7 3-5,-4-8-5,2 2-3,-2-5 1,3 0-3,-8-3 0,-1 3-1,-6-2 1,-5 2-1,-7 1 1,0 2-1,-11 2 0,-3 5-1,-4 4-1,-3 4 1,-2 3-1,1 11 0,1 9-1,2 7 1,5 9-1,5 5 1,5 5-1,7-1 1,8 6 0,5-6-2,7-4 0,3-11-2,13-4-5,-2-18-13,10-8-16,1-9-2,0-12-1</inkml:trace>
  <inkml:trace contextRef="#ctx0" brushRef="#br0" timeOffset="639">771 494 8,'0'-56'36,"0"39"-3,-3 2-6,3 15-6,0 0-7,0 0-3,0 11-5,6 8-2,-3 7-1,4 9-1,2 4-1,3 5 0,1 1 0,2-2-1,-1-2 1,0-7-1,1-5 1,-3-11-1,1-6 1,-2-7 1,0-9-1,1-6 1,0-10 0,1-6 1,0-13-1,2-3-1,0-11 1,-1-2-2,0 0 1,-1 3-1,-2 5 0,-2 7-2,-1 12 0,-5 3-5,-3 25-7,5-11-26,-5 11-1,0 0-2</inkml:trace>
  <inkml:trace contextRef="#ctx0" brushRef="#br0" timeOffset="1150">1291 499 8,'33'-23'25,"-17"15"-4,-4-5 2,1 5-3,-7-5-4,4 6-1,-10-5-5,0 12 0,8-20-4,-8 20 0,0-17-1,0 17-1,-6-15-1,6 15 0,-11-10-1,11 10-1,-20 0 1,7 6-1,-4 4-1,-3 3 0,-3 4 0,-2 5 0,-3 5-1,2 4 1,2 3-2,5 2 2,4 0-1,8-1 1,7 3-1,6-5 1,8-5-1,7-4 1,6-6 0,4-7 0,5-7-2,0-13-3,7 0-13,-2-13-22,0-8 0,-1-6-3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6:31:10.663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33 23 38,'0'-28'39,"0"28"0,0 0-18,0 0-8,0 0-3,-12 19-4,12 9-1,-7 6-2,4 16-2,-2 10 1,1 15 1,1 12-1,3 9 0,0 3-1,0 0 0,0-6-1,3-6 2,-3-12-3,4-15-2,1-8-16,-5-22-21,0-20-2,0-10-3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1-03-25T14:07:10.086"/>
    </inkml:context>
    <inkml:brush xml:id="br0">
      <inkml:brushProperty name="width" value="0.07938" units="cm"/>
      <inkml:brushProperty name="height" value="0.07938" units="cm"/>
      <inkml:brushProperty name="color" value="#FFFF00"/>
    </inkml:brush>
    <inkml:brush xml:id="br1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15959 390 13,'-41'-41'22,"41"41"-4,0 0-1,-44-14-4,44 14-4,0 0-1,-64 5 1,64-5-4,-50 16-1,50-16 0,-54 30 1,54-30-2,-54 46-1,54-46 0,-53 63-1,53-63 0,-47 77 0,26-36 0,5 5 0,0 3 1,6-1 0,3 2 0,7 4 1,20 30-3,-6 18 0,18-3 0,7-13 0,13-13-1,5-11-3,7-15 4,-1-19-1,-1-15 1,4-19 0,-66 6 1,69-24 1,-69 24-2,79-39 3,-79 39-2,80-58 0,-38 26-1,2-7 2,-7-2-1,1-6 0,-2-1 2,-1-7-2,-8-1 1,-2-6 1,-6-1 0,-3-4 0,-12-1 0,-4 0-1,-13 0-1,-6 4 0,-12 5-1,-8 9-1,-6 8-2,-10 11-5,-2 11-14,-8 13-20,-5 13 3,-2 14-5</inkml:trace>
  <inkml:trace contextRef="#ctx0" brushRef="#br0" timeOffset="3.99">15928 1366 16,'-23'-4'20,"5"4"-4,3 6 0,-6 2-7,1 6 1,-7 5-3,2 3-2,-6 10 1,3 4-1,-4 11-2,-1 6 1,-1 8 1,4 6-2,-3 8 2,8 7-3,0 10 1,4 10-2,6 5 1,5 3-1,6 8 0,8 2 1,5-2-1,6-5 1,7-6-2,6-11 3,7-11-3,5-10 1,7-17-1,5-9 0,5-15 0,7-10 0,7-16 0,2-12 0,1-12 0,4-13 0,-2-9 1,3-12-1,-3-8 0,-4-12 1,-5-5-1,-2-5 0,-6-4 1,-5-8-1,-7-7 2,-7-1-1,-10-11 1,-10 2-1,-9-9 0,-11-3 1,-16-10-1,-9 5 0,6 65 0,-5-3 2,-5 5-3,-9 0 0,-7 9-1,-9 5-1,-2 8-5,2 18-12,-85 0-21,-6 35-2,-4 36-1</inkml:trace>
  <inkml:trace contextRef="#ctx0" brushRef="#br0" timeOffset="11.99">16209 1739 18,'0'0'20,"0"0"-1,0 0-4,3-13-3,12 4-3,1-6-2,10 1 0,5-7 0,9-1-2,6-3 1,9 3-2,7 1-2,7 6 0,3 5-1,0 4-1,1 6 1,-1 12-1,-3 5 0,-8 6 0,-6 6 0,-9 3 0,-7 1 0,-7 3 0,-9-1 0,-7 1-1,-11 0 2,-10-2-1,-10 6 1,-9 0-2,-10 4 2,-9 4-2,-10 5 2,-7 8-1,-5 5-1,-6 3 2,1-4-2,-1 1 1,3-1 0,3-3 0,7-1 0,5-10 1,8-7 0,9-9 0,7-7 0,6-6 0,7-6-1,7-16 1,9 0-3,0-24-4,11 9-3,-1-11-8,9 4-6,2-4-14,0-3-1</inkml:trace>
  <inkml:trace contextRef="#ctx0" brushRef="#br0" timeOffset="12.99">16390 2660 6,'-22'32'16,"13"-14"-2,3-3-3,2 3-2,7 1-2,0-3-1,6 0 0,2-12-1,3 6 0,1-10 1,4-3-3,0-6 1,0-3-1,-4-5 1,2 2-4,-7 0 2,0-1 0,-7 1-1,-3 15-1,-9-17 1,-1 17-1,-5 0 1,-1 0-1,-2 12 0,0-6 0,1 8 0,0-5-2,5 9-4,-1-11-7,6 5-18,7 1-3</inkml:trace>
  <inkml:trace contextRef="#ctx0" brushRef="#br0" timeOffset="13.99">16186 3160 12,'-17'11'24,"17"-11"-9,-14 20 0,7-8-5,3 12-1,1 4-2,3 9-3,3 6 0,4 11 0,5 6-2,4 12 1,4 10-2,2 7 0,6 7-1,1 4 0,-2 5 0,-1 2 0,1 0 1,-4-6-1,-1-6 0,-4-5 0,-3-11 0,-3-11 0,0-12 0,-4-11 1,-2-13-1,-1-9 0,-5-10 1,0-13-1,0 0 0,0 0 0,0 0 1,6-17-1,-6 5 0,0 0 0,-5-1-1,5-3 2,-4 3-2,1-1 1,0 2 0,-4-2 0,1-1 1,-5 3-1,-1-2 0,-2 5 1,-6-3-1,0 4 0,-5-2 1,1 4-1,-2 6 0,-1 0 1,0 0-1,3 9 0,-2 6 0,3 3 0,3 2 0,1 4 0,5 0 0,2 3 0,3 2 0,5-3 0,4-2 0,10-2 0,3-3 0,5-4 0,6-3 0,7-5 0,4-7 1,6-4-1,5-5 2,3-4-2,1-4 0,-1-2 1,-2 1-1,-3-1 0,-7 2-1,-8 1-1,-6 3-1,-12-1-9,-6 2-22,-5 12-2,-12-8 2</inkml:trace>
  <inkml:trace contextRef="#ctx0" brushRef="#br0" timeOffset="14.99">15831 3283 12,'-13'-8'23,"4"4"-2,9 4-5,-11 4-5,11-4-3,-11 25-4,8-2-1,3 13-2,0 11 0,0 14-1,0 17 0,7 12 1,2 11-1,-2 8 0,4 1 2,-1 2-2,0-4 0,-1-2 0,-1-12 1,-1-6-1,-4-10 0,1-8 0,-4-10 1,0-8-1,0-11 0,0-7 0,0-11 1,0-6-1,0-17 0,0 12 1,0-12 1,-4-12-1,4 1-1,-3-1 1,-1-1 0,1-1 0,-1 1-1,0 1 0,-2 2 0,6 10 0,-13-17 0,13 17 1,-21-11-2,11 7 2,-5 0-1,-3 4 1,1-4 0,-3 4-1,-2 0 1,-1 4-1,2-1 1,-2 3 0,2 0 1,0 3-1,3 0 1,1 0-2,1 0 1,5 3-1,2 0 2,4 0-4,5 1 2,4 1 0,6 1 0,3-1-1,3 0 1,4-2 1,5-2-1,3-3 0,-1-7 2,2 0-1,-1 0 0,3-7-1,-3-1 1,3 2 0,-3-1-1,-6 2 1,1 1-1,-6 1 1,-2 3-1,-4 0 1,-11 0 0,13-4-1,-13 4 1,0 0-2,0 0-2,0 0-7,-8-12-24,8 12-2,-7-11-2</inkml:trace>
  <inkml:trace contextRef="#ctx0" brushRef="#br0" timeOffset="15.99">15568 671 15,'0'0'20,"0"0"-4,0 0 1,0 0-4,0 0 0,0 0-2,0 0-2,0 0-2,0 0 1,0 0-4,-44-11 0,44 11-1,0 0 0,-42-14 2,42 14-2,0 0 0,-48-17 0,48 17 0,0 0-1,-50-16 0,50 16-1,0 0 0,-42-14-1,42 14 1,0 0-1,0 0-1,0 0 0,0 0-2,0 0-3,0 0-14,0 0-19,0 0-1,0 0-2</inkml:trace>
  <inkml:trace contextRef="#ctx0" brushRef="#br0" timeOffset="16.97">15605 1082 8,'0'0'19,"0"0"-2,0 0 0,0 0-5,0 0-1,0 0-3,0 0-2,0 0 0,0 0-1,0 0-2,0 0-1,0 0 0,0 0 0,0 0-1,0 0 1,0 0-1,0 0 1,0 0-1,0 0 1,0 0-1,0 0 1,0 0 0,47 28 0,-47-28 0,0 0 0,56 3 1,-56-3-1,45-3 0,-45 3 1,47-8-3,-47 8 2,48-14-2,-48 14 1,45-20-1,-45 20 1,0 0 1,56-33-1,-56 33 0,0 0 0,44-31 0,-44 31-1,0 0 0,0 0-1,0 0-2,0 0-6,38-41-20,-38 41-10,0 0 0,0 0 1</inkml:trace>
  <inkml:trace contextRef="#ctx0" brushRef="#br0" timeOffset="17.97">15881 706 1,'0'0'17,"0"0"0,0 0-3,0 0-1,0 0-6,0 0-2,0 0 1,0 0-2,0 0 0,0 0 0,0 0-1,0 0 0,0 0 2,0 0-2,0 0 2,0 0-2,0 0 1,0 0 2,0 0-2,0 0-2,0 0 1,0 0-1,0 0-1,0 0 1,0 0-1,0 0 1,0 0-1,0 0 0,0 0 1,0 0 0,0 0-1,0 0-1,0 0 1,0 0 0,0 0-1,0 0 0,0 0 1,0 0-1,0 0 1,0 0 0,0 0-1,0 0 0,0 0 1,0 0-1,0 0 0,0 0 1,0 0-1,0 0 0,0 0 0,0 0 0,0 0 0,0 0 0,0 0-1,0 0 1,0 0 0,0 0 0,0 0 0,0 0-1,0 0 1,0 0 0,0 0 0,0 0-3,0 0-13,0 0-22,0 0 0,0 0-2</inkml:trace>
  <inkml:trace contextRef="#ctx0" brushRef="#br0" timeOffset="18.97">15620 1609 7,'0'0'17,"-14"-8"-2,14 8-1,-17-6-2,7 6-2,-6-6-1,1 6-3,-6-3-2,-3 3 0,-4 0-2,-3 5 2,-3 0-2,-3 4-1,-4-1 2,1 5-1,-1 0-1,1 4 1,2 3-1,1 0 0,1 1 1,8 1 0,0 2-1,8 2-1,3 4 3,7 0-4,7 7 4,3 2-5,13 3 4,4-1-2,6 2 0,6-2 0,5 2 0,4-2 1,0 0-1,3-8 0,-2 5 0,-2-3 1,-2-2-1,-3-2 0,-5-3 0,-4-5 1,-4-6-1,-5 1 1,-4-9-1,-10-9 1,12 13 0,-12-13-1,0 0 1,3 10-1,-3-10 0,0 0-1,-6 10-3,6-10-8,-6 10-14,6-10-12,0 14 1</inkml:trace>
  <inkml:trace contextRef="#ctx0" brushRef="#br1" timeOffset="19.97">13425 4010 3,'-11'-12'14,"-5"1"2,5 5-5,0 4 1,-3-2-2,-1 4-1,-3 0-1,2 0-1,-8 4-2,3 4 0,-4 1 0,2 5-1,-5 4-1,1 3-1,1 4 1,-1 4-1,-1 2 1,3 7-1,0 1-1,1 5 1,3 0-1,2 6 0,2 1 0,6 4 0,4 3-1,2 2 1,5 1 0,0-2 0,8-2 0,1-3-1,5-5 0,4-3 1,3-10-1,5-7 1,1-5-1,5-6 0,4-6 0,4-2 1,0-10-1,4-3 0,2-4 1,2-4-1,0-5 0,-1-4 1,0-5-1,-4-5 1,1 0-1,-5-3 1,-2-3-1,-4-1 1,-3-1-1,-2-1 0,-3 0 0,-2 0 2,-6 0-2,-4 3 2,-1-5-1,-3 7 0,-5-2 1,-4-1-1,0-3 1,-6 2-1,-5-4 1,-3 2 0,-4-1-1,-5 0 0,-2-1 0,-2 4 0,-1 3 0,-1 3 0,-4 0-1,1 9 1,-5 3 0,0 6-1,-9 5 0,-4 3-2,-3 10-3,-8 1-6,1 11-29,-1 12 1,-2 11-3</inkml:trace>
  <inkml:trace contextRef="#ctx0" brushRef="#br1" timeOffset="20.99">12921 4432 4,'0'-27'16,"0"10"1,-4-3-5,-2-2 1,2-2-3,-5-5-1,1 0 0,-6-6-2,0 1 0,-6-10-1,-1 6 0,-5-4-1,-1 1 2,-7-2-4,0-1 1,-6 1-2,1 3 1,-6-3 0,-1 2 1,-2-1-3,-2 1 1,-3 1 0,2 5-1,-8 0 1,3 3-1,-4 3 0,0 4-1,1 3 1,-2 3 0,-1 4 0,2-1-1,1 4 0,2 1 1,2 5-1,3 3 0,1 3 0,2 5 0,5 5 0,2 6 0,3 3 0,3 6-1,4 5 1,4 4 0,3 2-1,2 2 1,6 4 0,2 2-1,2-1 1,5 2 0,2 0 0,6-1 0,0 5 0,0 0-1,6 2 1,2 2 0,2 3 0,2-1-1,4 4 1,3-1 0,0-2-1,2-1 1,6 1 0,4-4 0,4 0 0,1-2-1,6-4 1,0 0 0,7-2 0,2-1 0,2-1 0,5-3-1,0-3 0,5-3 0,3-3 1,2-3-1,0-5 0,0-4 0,3-7 0,-3-5 1,-1-6-2,-3-7 2,-1-7 0,-5-7 0,1-5 0,-4-8 2,-4-6-4,-2-3 4,-9-7-2,-2-3 0,-7 1 0,-4 0 0,-7 1 0,-7 1 0,-6 1 0,-7 3 0,0 5-2,-10 0 0,-2 7 0,-5-2-4,1 12-14,0 2-16,-6 3-3,4 7 1</inkml:trace>
  <inkml:trace contextRef="#ctx0" brushRef="#br1" timeOffset="21.99">11407 3863 9,'-9'-4'11,"9"4"2,0 0-5,0 0 0,0 14-1,0-2-2,0 7-1,0 7 0,3 11-2,3 9 1,0 11-1,2 7 1,3 12-1,-3 5 1,3 4-2,-3 2 0,-2-3 0,-6-3 0,0-4-1,0-11 3,-10-6-2,-1-11 2,2-8 0,-7-10 0,4-6 1,-3-7 0,-1-5-1,-2-5 0,2-3 0,-3-5 1,0 0 1,-5 0-2,2 0 0,-5-6-1,-1-1 1,-2-3 0,-3 0-1,-3-3 0,-2-1 1,-4-2-1,-1-4-1,-6-5 1,-1 1-2,-5-5 1,2-1 1,-5-4-2,3-1 1,1-3 0,2 1-1,1-1 1,5 4-1,4 3 1,4 2-1,3 2 1,3 5-1,1 5 0,7 5 0,0 2 0,-1 3 0,4 4 0,1 3 0,2 0-1,0 6 1,4 1-1,2 3 1,1 2 0,4 2-1,1 3 1,2 0 0,4 4-1,-3 3 1,3 1 0,0 2 0,0-1 0,0 2 0,0 1 1,0 1-2,0 1 1,6 0 0,-2 2 0,1-1 0,5 0-1,2-2 1,0-3 0,1-2 0,1-4-1,0-4 1,2-5 0,-1-5 0,0-2 0,3-5 0,2 0 0,0-3 0,3-4 0,-2-1 0,2-1 0,-1-6 0,-2-5 1,-3-3-1,-2-6 0,-5-4 1,-1-2-1,-4-3 0,-5-3 0,0 0 1,-8 1-1,2 2 0,-4 6 1,0 1-1,-2 2 0,-2 5 0,-2 5 0,2 2 0,0 6-1,-1 0-2,4 6-1,-3-1-7,14 6-10,-11 0-11,11 0-7,0 0-2</inkml:trace>
  <inkml:trace contextRef="#ctx0" brushRef="#br1" timeOffset="22.99">11297 4321 8,'-7'49'8,"3"-19"-2,-2 2 0,3 3 0,-3 0-2,2-3 0,-2-1-1,3-3 3,-3-5-1,2-3 0,-1-4-1,5-3 2,0-13-1,-6 12 2,6-12-2,0 0 1,0 0-1,-9-4 0,9 4-2,-12-12 1,12 12-1,-18-18-2,5 8 1,-1 2-1,-4-4 2,-2 0-2,-5-4 2,-2 3 0,-5-4-1,-1 0 0,-7 0 0,-1-1-1,-5-1 1,0-1 0,-4 1-1,2-2 1,-1 0-1,1 2 3,0-5-2,4 2-1,1-5 1,4 5-1,2 0 0,6 1 0,2 1-1,5 5 1,5 3-1,4 2 0,3 4 1,12 6-1,-14-5 0,14 5 0,0 0 0,0 0-1,0 0 1,-9-3 0,9 3 0,0 0 0,0 0 0,0 0 0,0 0 0,0 0 0,0 0 0,-11 6 0,11-6 0,-13 4 0,13-4 0,-18 7 0,8-2 0,-3 0 0,0 2 0,0-2 0,1 2 0,0 2 0,0 0 0,1 0 0,3 0 0,-2 1 0,3 0-1,0-1 1,-1 1 0,2 0 0,6-10 0,-10 18 0,7-8-1,3 2 1,0 1-1,4 1 1,3 1-1,0-3 1,4 5 0,0-4 0,0-2 0,3-2 0,-4 0 0,3-4 0,-2 1-1,0-2 1,1 0 0,0 0 0,1-1-1,-2-3-2,3 0-7,-4-3-28,-1-13 1,3-1-3</inkml:trace>
  <inkml:trace contextRef="#ctx0" brushRef="#br1" timeOffset="23.99">10436 4246 2,'0'0'8,"0"0"-1,0 0 0,0 0 0,0 0-2,3 9-1,-3-9 0,6 16 1,-6-16 0,7 22 1,-7-12-2,5 7 1,-5-5-1,2 3-1,-2-3 1,0 3 1,0-1-3,-5 0 2,0-2-2,-2 1 0,0-1 0,-2 2 0,-3-3 0,-1 3 0,0-4-1,1 2 0,-2-3 0,4 3 0,-2-5-1,3-1 2,9-6-2,-16 8-2,16-8-4,-9 0-9,9 0-18,0 0-2</inkml:trace>
  <inkml:trace contextRef="#ctx0" brushRef="#br1" timeOffset="24.99">12300 4316 8,'0'23'6,"12"-7"-1,0 8 0,3 4 2,4 10-2,3 8-1,6 4-1,-1 5 1,3 3 0,-1 0-2,1 0 1,0-4-1,-1 2 1,-2-9-2,0-3 1,-4-3-1,-1-4 0,-1-4-1,-3-3 3,-5-4-2,1-6 0,-3-4 1,-3-3 0,-8-13 0,13 14 1,-13-14 1,0 0-2,10 7 2,-10-7-2,0 0 0,10 5-1,-10-5 1,14 8-1,-4-4 0,8 4 0,1 0 0,6 1 1,6 4-1,7 0 0,4 3-1,6 1 1,6-1 0,2 0 1,9-1-1,4-3-1,1-5 1,2-4 0,7-3-1,1-3 1,1-1-1,1-4 0,-4 4 0,-4-5 0,-5 5 0,-1 1 0,-10-1 1,-6 1-1,-11 3 1,-3-4-1,-7 4 0,-7 0 1,-7 0-1,-3 0 1,-4 0 0,-10 0 0,0 0 1,0 0-1,0 0-1,-7 9 2,-3-6-2,0 3 0,-3-2 0,1 2 0,-3-3 0,1 2 0,-1-5 0,-1 5 0,1-5 0,1-3 0,1 3 0,3-7 0,10 7 0,-16-10 0,16 10 0,0-19-2,4 9 2,5 1-1,3-3 1,5 0 0,4 0 0,3 3 0,5 0 0,2 2 0,2 4 1,5 3-1,-2 0 0,1 0 0,1 6 0,-1 1 0,-5 3 0,-1 0 0,-3 5 2,-5-4-2,-3 3 0,-5-1 1,-5 2 1,-6 1-2,-4-1 1,-11 3-1,-4-3 1,-8 2-1,-2 0 2,-8-2-2,-4-1 0,-6-3 1,-2-2 0,0-3 0,-1-1 0,4-5 0,2 0 0,3-5-1,7 0 1,5-4-2,10-3-1,4-10-4,11-3-19,10-3-10,-4-10-4</inkml:trace>
  <inkml:trace contextRef="#ctx0" brushRef="#br1" timeOffset="25.99">13883 4599 17,'0'0'17,"0"0"-3,0 0-2,0 0-3,10 0-3,6 2 0,2-2-1,7 0-1,6 0 0,4 3-2,5-3 1,4 0-1,-1-5 2,3 1-2,1-2 1,-1 1-2,-5-3 1,-1 2-1,-3 0-1,-5 0 1,-3 3 0,-4 0-1,-8 3 1,-2-5 0,-6 5 0,-9 0-1,13 0 2,-13 0 1,0 0-2,0 0 1,0 0-1,0 0 0,0 0 0,0 0 0,0 0 0,0 0-1,-11-4 0,11 4 1,-9-2-1,9 2 0,-9-5 0,9 5 0,-10-7-1,10 7 1,-9-8 0,9 8 0,-8-14 0,8 14 0,-5-18-1,5 9 1,0-3 0,0 2-1,7-2 1,-1-2 0,2 2 0,4 0 0,2-1 1,3 4-1,3-1 0,2 5 0,4 0 0,-1 5 0,5 4 0,1-1 1,-2 6-1,1 0 0,-4 5 0,1-2 0,-2 5 0,-3-1 0,-1 2 0,-6-1 0,-2 1 0,-4 0 1,-5-1-1,-4 0 0,-4-1 0,-5-1 1,-5-1-1,-3-1 0,-7-3 1,-2-3-1,-4-2 1,-1-5 0,0 0-1,-3 0 1,2-7 0,2 0 0,2-3 0,4-1-1,2-3 1,5 2-1,3-1 0,4-1-2,4 5-2,-1-6-11,7 1-18,0 14-4,0-14-1</inkml:trace>
  <inkml:trace contextRef="#ctx0" brushRef="#br1" timeOffset="26.99">13339 4983 7,'0'0'6,"0"0"-2,0 0-1,0 0 1,0 0 0,-10 3-1,10-3 0,0 0 0,0 0-1,-3 9 1,3-9 0,0 0 1,0 0 0,0 0 0,0 0 0,0 0-1,0 0 1,0 0 0,0 0 0,0 0 1,0 0 1,0 0-1,0 0 0,0 0-1,0 0 1,0 0-1,0 0-1,-12-15-1,12 15-1,-3-19 1,3 8-1,0-2 2,0 1-1,-3 0-1,3 2 1,0-1-1,0 11 0,-3-15 0,3 15 0,-3-11-1,3 11 1,0 0 0,-10-11-1,10 11 1,-10-5-1,10 5 0,-14 0 1,14 0-1,-13-2 0,13 2 0,-12 0 0,12 0 0,0 0 0,-11 0 0,11 0-1,0 0 1,0 0 0,0 0 0,0 0 0,-4-12-1,4 12 1,0-12 0,4 2 1,-4 0-1,3-1 0,-3 0 0,6-1 0,-6 1 0,4 1 0,-4-1 0,0 11 0,6-15 0,-6 15 0,0-10 0,0 10 1,0 0-1,0 0 0,-13-8 1,13 8-1,-12 2 0,12-2 0,-16 7 0,16-7-1,-14 7 1,14-7 0,0 0-1,-9 4 1,9-4 0,0 0 0,0-11 0,0 11 0,6-14 0,-6 14 0,2-16 0,-2 16 1,0-13-1,0 13 0,0 0 1,0-9-1,0 9-1,0 0-1,0 0-3,0 0-6,0 0-8,5 11-16,-5-11-2</inkml:trace>
  <inkml:trace contextRef="#ctx0" brushRef="#br1" timeOffset="27.99">13490 4434 7,'0'0'12,"0"0"2,0 0-5,0 0 0,0 0 0,0 0-4,0 0 0,0 0-1,0 0 1,0 0 0,0 0-3,0 0 0,0 0 0,0 0-1,0 0-1,0 0 1,0 0-1,0 0 1,0 0-1,0 0 1,0-9 0,0 9 0,0 0 0,12-11 1,-12 11-1,11-7 0,-11 7-1,14-7 2,-14 7-2,17 0 1,-17 0-1,15 0 1,-15 0-1,11 5 1,-11-5 0,0 0-1,0 0 2,0 0-1,0 0 0,7 9 0,-7-9 0,0 0 0,0 0-1,0 0 0,0 0 1,0 0-1,-6 9 0,6-9-1,0 0 0,0 0-3,0 0-6,0 0-4,0 0-7,0 0-3,0 0-3</inkml:trace>
  <inkml:trace contextRef="#ctx0" brushRef="#br1" timeOffset="31.99">13548 4437 12,'-9'0'14,"9"0"-2,0 0-3,-6-10-2,6 10 2,0 0-3,4-10-2,-4 10-1,0 0 1,9-9-1,-9 9-2,9 0 0,-9 0 0,11 0-1,-11 0 1,11 9 0,-11-9 1,0 0-1,10 12 0,-10-12 0,0 0 0,0 12 0,0-12 0,0 0-1,-12 11 1,12-11 0,-11 6-1,11-6 0,-12 3 0,12-3 1,-11 0-1,11 0 0,0 0 0,-10-5 0,10 5 0,0 0 0,0-13 1,0 13-1,10-12 1,-10 12-1,11-14 2,-11 14-2,13-10 1,-13 10-1,14-4 1,-14 4-1,14 0 0,-14 0 1,12 8-1,-12-8 1,6 12 1,-6-12-2,0 17 1,0-17-1,-5 19 1,-1-10-1,-1 1 0,7-10 1,-17 14-1,17-14 0,-17 5 0,17-5 1,-15 0-1,15 0 0,-10-10 0,10 10-1,-4-16-1,4 16-8,4-15-10,0 4-15,6 7 2</inkml:trace>
  <inkml:trace contextRef="#ctx0" brushRef="#br1" timeOffset="32.99">13627 4891 6,'-9'5'8,"9"-5"0,0 0 1,0 0-1,0 0-2,0 0 1,0 0-1,0 0 0,0 0-1,0 0 0,0 0 0,0 0 0,0 0-2,0 0 1,0 0-1,0 0 0,0 0 0,0 0-2,0 0 2,0 0-2,0 0 0,0 0 0,0 0-1,0 0 2,0 0-2,0 0 0,0 0 1,0 0-1,0 0-1,0 0 1,0 0 0,0 0-2,0 0 1,0 0-1,0 0-1,0 0 0,0 0-2,0 0 0,0 0 0,0 0-2,0 0 3,0 0 0,0 0-1,0 0 3,0 0 1,0 0-1,0 0 1,0 0 1,0 0 1,0 0-1,0 0 2,0 0-1,0 0 0,0 0 0,0 0 1,-9-7 1,9 7-1,0 0 0,0 0 0,0 0 0,0 0 1,0 0-1,-10-4 1,10 4-1,0 0 0,0 0 1,0 0-1,0 0 0,0 0 0,0 0-1,0 0 2,0 0 0,0 0-1,0 0 1,0 0-2,0 0 1,0 0-1,0 0 0,0 0-1,0 0 1,0 0-1,0 0 0,5 10 0,-5-10 0,10 12 0,-10-12 0,15 18 0,-5-8 0,2 1 0,-1 0 1,1-1-1,0 0 0,1-1 0,-1-2 0,1 0 0,-2 0 0,-1-2 0,-1 0 1,-9-5-1,13 7 0,-13-7 0,0 0 1,11 5-1,-11-5 1,0 0-1,0 0 2,0 0-1,0 0-1,0 0-3,0 0-1,0 0-15,0 0-14,0-13-3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5:41:07.861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0 302 3,'20'-8'6,"-10"5"-1,2 0-2,-1 3 2,1-4 1,1 4 0,1 0-1,1 0 0,1 0 3,6 0 0,5 0 0,3 0-3,9 0 2,5 0-1,9 0 0,12-4-2,9 4-1,8-5 2,10 2-3,10-1 2,10 0-2,7-3 0,9 1-1,3-1 0,7 2 0,3-2 1,2 2 0,-2-1-1,1 1-1,-5 2 2,1-1-1,-6 1 1,-6 3-1,-8 0 0,-5 0-1,-9 0 1,-10 0 0,-8 0 0,-11 0 0,-10 0-1,-10 4 1,-11-4-1,-7 4 1,-12-4 0,-5 3-1,-8-3 1,-12 0 0,12 0 1,-12 0-1,0 0 0,0 0 2,0 0-1,0 0-1,0 0 0,0 0 0,-10-8-1,10 8 1,0 0-1,0 0 0,0 0 1,0 0-1,0 0 0,0 0 0,0 0 0,0 0 1,0 0-2,0 0 1,0 0 0,0 0 0,0 0 0,0 0 0,0 0 0,0 0 0,0 0 1,0 0-1,0 0 1,-7-10 0,7 10-1,-5-9 1,5 9-1,-12-16 0,2 6 0,-4-1-1,0-2 1,-3-1 0,-2 1 0,-3-3-1,1 2 1,-1 0 0,0 0 0,0 3 0,2-1-1,-1 3 1,0 1-1,3 2 1,-1 2-1,3 4 0,-1-5 1,2 5-1,1 0 1,2 0-1,2 0 1,10 0-1,-14 5 1,14-5-2,0 0 2,0 0-2,0 0 2,0 10 0,0-10 0,20 14 0,-7-5 0,4 1 0,2 1 0,3 1 0,4 1 0,2 0 0,0 0 2,1 1-2,2-1 0,1 0 0,-1 0 0,1-1 0,-3-2 0,-1 1 0,-2-1 0,-2 0 0,-4-2 0,-3 0 0,-4 0 0,-4-2-2,-9-6 2,13 10 0,-13-10 0,0 0 0,0 0 0,5 10 0,-5-10 2,0 0-2,0 0 0,-15 12 0,5-6 0,-2 4 0,-5 3 0,-3 2-2,-4 4 2,-4 1-1,-3 2 1,0 1 0,0 0-1,0 3 1,2-3-1,1 1 1,3-1 0,4-2 0,3-1 0,2-3 0,4-1 0,3-4 0,9-12 1,-12 16-2,12-16-1,0 0-9,0 0-25,0 0-1,5-31-1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in="-618" max="1302" units="cm"/>
          <inkml:channel name="T" type="integer" max="2.14748E9" units="dev"/>
        </inkml:traceFormat>
        <inkml:channelProperties>
          <inkml:channelProperty channel="X" name="resolution" value="87.2093" units="1/cm"/>
          <inkml:channelProperty channel="Y" name="resolution" value="99.48186" units="1/cm"/>
          <inkml:channelProperty channel="T" name="resolution" value="1" units="1/dev"/>
        </inkml:channelProperties>
      </inkml:inkSource>
      <inkml:timestamp xml:id="ts0" timeString="2021-10-21T15:05:14.17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6650 840 0,'17'0'156,"1"0"-109,0 0-31,-1 0 15,1 0-31,17 0 16,1 23 15,-19-23-15,1 0 30,17 0-30,-17 0-16,17 0 16,0 0-1,1 0 1,-19 0 0,1 22-1,0-22 1,-1 0-1,36 23 1,-18-23 0,36 0-1,-18 23 17,17-23-17,-34 0 1,17 0-1,-18 0 1,18 0 0,17 0-1,-17 0 1,-17 0 0,-19 0-16,1 0 15,-1 0 16,1 0-15,70 0 0,-17 0-1,-1-23 1,-34 23 0,-19 0-1,1 0 1,17 0-1,36 0 1,17 0 0,-17 0-1,-19 0 1,19 0 0,-53 0-1,35 0 1,-1 0-1,1 0 17,18 23-17,0-23 1,-19 0 0,1 22-1,0-22 1,0 0-1,18 0 1,-1 0 0,-17 0-1,18-22 1,17-1 15,-17-22-15,-19 22-16,72 0 15,-18 1 1,-18 22 15,-35 0-15,0 0 0,17 0-1,-52 0 1,53 0-1,-19 0 1,19 0 0,-18 0-1,0 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in="-618" max="1302" units="cm"/>
          <inkml:channel name="T" type="integer" max="2.14748E9" units="dev"/>
        </inkml:traceFormat>
        <inkml:channelProperties>
          <inkml:channelProperty channel="X" name="resolution" value="87.2093" units="1/cm"/>
          <inkml:channelProperty channel="Y" name="resolution" value="99.48186" units="1/cm"/>
          <inkml:channelProperty channel="T" name="resolution" value="1" units="1/dev"/>
        </inkml:channelProperties>
      </inkml:inkSource>
      <inkml:timestamp xml:id="ts0" timeString="2021-10-21T15:05:28.8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6650 840 0,'19'0'156,"1"0"-109,-1 0-31,0 0 15,1 0-31,18 0 16,2 23 15,-21-23-15,0 0 30,20 0-30,-19 0-16,18 0 16,1 0-1,0 0 1,-20 0 0,1 22-1,0-22 1,-2 0-1,41 23 1,-21-23 0,40 0-1,-19 23 17,18-23-17,-38 0 1,19 0-1,-19 0 1,19 0 0,19 0-1,-19 0 1,-18 0 0,-21 0-16,1 0 15,-2 0 16,2 0-15,77 0 0,-19 0-1,-1-23 1,-37 23 0,-22 0-1,2 0 1,19 0-1,39 0 1,18 0 0,-17 0-1,-22 0 1,21 0 0,-58 0-1,38 0 1,-1 0-1,1 0 17,21 23-17,-1-23 1,-21 0 0,1 22-1,0-22 1,1 0-1,19 0 1,-1 0 0,-19 0-1,20-22 1,19-1 15,-19-22-15,-21 22-16,80 0 15,-21 1 1,-19 22 15,-39 0-15,1 0 0,18 0-1,-57 0 1,58 0-1,-21 0 1,21 0 0,-20 0-1,1 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6:31:24.177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596 225 28,'3'-25'28,"1"15"-5,-4-1-4,0 11-3,-8-17-2,8 17-6,-20-13-3,8 10 2,-8-1-4,-1 4-1,-6 0 0,1 0 0,-4 4 0,4 2 0,-4 2 0,4 3-2,1 0 1,3 1 0,4-1-1,6 2 0,3-1 1,6 0-1,9 2 0,4 0 1,9 1-1,5 4 0,7 4 1,3 3 0,3 3-1,0 2 1,-3 3-1,-5 0 0,-7-3 1,-7 0 0,-12-6-1,-8-2 1,-14-5-1,-9-1 1,-10-4-1,-8 0 1,-7-3-1,-4 1 1,-1-3-1,-1-1 0,6-1 0,4 0 0,8-3-1,7-3-1,12 3-2,7-7-3,15 4-15,12-5-18,7-3 1,8-2-5</inkml:trace>
  <inkml:trace contextRef="#ctx0" brushRef="#br0" timeOffset="586">834 52 12,'0'-12'31,"11"-5"2,-11 17-21,3-10-2,-3 10-2,0 0-1,0 0-1,6 20 3,-6-4-3,7 10 0,-7 3 3,10 12-3,-4 4-1,4 10-2,-4 5 0,5 8 0,-4-2-2,0 3 1,-1-3-1,-1-3 0,-5-6-1,4-6 1,-4-11-1,-4-9-2,4-7 0,-3-9-4,3-3-6,0-12-24,-5-9-4,8-5-1</inkml:trace>
  <inkml:trace contextRef="#ctx0" brushRef="#br0" timeOffset="978">773 443 2,'-11'0'39,"11"0"0,3-17-13,18 7-3,2-10-5,17 3-7,3-10-2,14 4-3,5-4-2,6 4 0,-4 2-2,-3 5-1,-9 4-2,-6 4 0,-11 8-3,-13 0-1,-7 7-4,-15-7-7,0 16-21,-10-4-4,-5 0-1</inkml:trace>
  <inkml:trace contextRef="#ctx0" brushRef="#br0" timeOffset="1376">1406 496 16,'0'0'37,"0"0"2,0 0-17,0-17-5,0 17-7,9-8-1,1 8-3,1 0-2,3 12-1,4 1-1,4 7 0,2 8 0,1 5 1,1 6-2,-2 6 1,-4 0-1,-3 1 0,-8-5 0,-6-2 1,-6-5-1,-6-5-1,-7-6 1,-4-8-1,-2-7 0,0-5 1,-2-6-1,2-7 1,3-8-1,6-8 0,7-8 0,11-7 1,12-6-1,8-6 0,12-3 0,12-2 0,4 3 0,7 3 0,1 7 0,-8 7 0,-6 10 0,-10 7-1,-9 10-1,-12 6 0,-16 5-2,0 0-1,-4 19-5,-12-13-11,4 4-19,-2 3 0,0-4-3</inkml:trace>
  <inkml:trace contextRef="#ctx0" brushRef="#br0" timeOffset="2248">2189 467 23,'0'-10'25,"0"10"-1,0 0-4,0 0-3,-9-4-4,9 13-1,-7 0-4,2 12 0,-5 3-3,1 9-2,-2 3 0,0 6-1,1 3 0,1-1 0,4-3-1,5-6 0,3-6 0,5-7-1,7-9 1,4-8-1,6-12 0,0-6 0,3-8 0,2-3 0,2-7 0,-1-2 1,-3-5-1,-3 1 0,-4-1 0,-4 1 0,-4-1 1,-6 3-1,-3 3 0,-4 2 1,-4 6-1,4 5 1,-5 6 0,5 13-1,0 0 1,0 0 0,-9 24-1,9 4 2,-3 6-2,-1 6 0,1 6 0,0 3 1,-1 2-1,4-3 0,0-5-1,0-7-1,3-6-1,4-9-1,6-2-8,-1-13-26,12-12-3,4-6-1</inkml:trace>
  <inkml:trace contextRef="#ctx0" brushRef="#br0" timeOffset="3106">3006 425 26,'-15'-10'35,"4"4"-10,0 6-10,-10 0-1,1 10-4,-5-1-2,0 11-2,-5 3 0,5 11-1,-2 4-2,3 6 1,0 4-1,8 5-1,2-1 1,8-1-1,6-6 0,7-4 0,11-10-1,9-9-1,12-13-1,8-12-4,14-6-10,5-13-25,7-12-1,1-6-2</inkml:trace>
  <inkml:trace contextRef="#ctx0" brushRef="#br0" timeOffset="3444">3379-1 3,'-25'-4'38,"16"9"1,9-5-1,-10 23-21,5-6-7,5 15-2,-4 3-1,4 15-3,0 10-1,4 12-1,-1 6 0,3 5 0,1 1-2,1-4 0,1-5-1,-2-9-1,2-10-1,-4-15-3,5-7-4,-10-17-19,0-17-12,16 0 0,-7-12 1</inkml:trace>
  <inkml:trace contextRef="#ctx0" brushRef="#br0" timeOffset="3752">3311 595 26,'-21'-4'40,"21"4"0,0 0-16,3-20-7,12 12-6,1-9-3,8 2-2,1-3-2,7 4 0,0-1-3,1 2-2,1 4-4,-7 0-8,4 6-25,-6 6-5,-3-3 1</inkml:trace>
  <inkml:trace contextRef="#ctx0" brushRef="#br0" timeOffset="4218">3819 463 4,'7'-9'29,"-7"9"-5,0 0-2,0-10-3,0 10-2,0 0 0,0 0-6,0 0 0,0 0-4,0 0-1,0 0-1,0 0-2,0 22-1,0-6 1,0 5-2,0 4 0,0 4-1,0 4 0,0-1 1,7 1-1,-1-5 0,2-4 0,2-4 0,0-5 0,1-4 0,2-6 1,-1-5-1,2-5 0,2-6 0,2-6 1,0-2-1,4-6 0,1-4 0,-2-4 0,1 0 0,-2-3 0,-3-1 1,-4 0-1,-4 0 0,-3 4 1,-3 4-1,-3 5 1,0 3 0,-3 6-1,3 6 1,0 9-1,0 0 0,0 0 0,-7 16 0,7 5 0,0 7 1,0 8-1,0 8 0,0 6 0,0 1 0,3-1 0,-3-4-1,4-3-2,-4-7 0,7-6-3,-7-12-3,12-2-18,-3-10-16,2-9 2,2-7-3</inkml:trace>
  <inkml:trace contextRef="#ctx0" brushRef="#br0" timeOffset="4963">4389 343 27,'6'-11'41,"-6"11"-4,0-18-12,0 18-5,0 0-7,0 0-4,7-9-4,-7 9 1,0 0-3,0 0-1,12 20-1,-5-2 0,5 6 0,3 8 0,2 6 0,5 8-1,0 3 1,-1 1-1,0-3 1,-4-4-1,-3-7 0,-4-6 1,-2-8-1,-5-5 1,-3-17-1,-4 13 1,4-13-1,-17-4 1,4-3-1,-1-4 0,-2-4 0,0-3 0,3-4 0,2-2 0,8-4 0,8-4-1,8-3 1,8-3-1,10-3 1,6-3 0,5 2 0,3 1 0,-1 5 0,-6 5 1,-7 6-1,-6 6 0,-7 7-1,-18 12-1,11-7-1,-11 7-4,-10 7-13,0-7-21,10 0-4,-18 0 1</inkml:trace>
  <inkml:trace contextRef="#ctx0" brushRef="#br0" timeOffset="5722">5054 562 3,'11'0'38,"4"-7"0,2-1-13,6-10-8,15 4-1,-1-12-4,12 3-6,0-6 0,6 3-1,-3-2-2,-3 3 1,-7 2-1,-5 4 2,-10 0-2,-6 4 0,-13 1-1,-8 2 0,-8 1-1,-7 2 1,-10 1-2,-6 3 0,-6 5-1,-6 0 1,-5 10 0,-4 5-1,-3 7 1,-1 5-1,2 5 2,2 7-1,5 3 0,6 4 0,10 5 0,10 0 1,14 0-1,15-1 1,16-3-1,13-4 0,13-7 1,9-7-1,11-6 1,3-8-1,-2-7 1,-3-8 0,-6 0-1,-9-7 0,-10-2-1,-8 0 1,-10 0-3,-10-3-1,-3 5-2,-12-7-7,0 14-19,0-13-10,0 13-1,-12-15-2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6:31:05.121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1084 0 2,'-11'-7'16,"11"7"0,-16 6-5,6-1 1,-5 1-3,0 5-2,-5 1-3,-7 7 2,-4 5-3,-5 7 2,-6 8-2,-5 8 1,-6 5-1,-2 9 2,-5 3 1,1 6-2,-3 0-1,3 2 2,0-5-1,2-3-3,2-4 1,9-4-1,5-11 0,4-7-1,9-9 0,6-7 0,12-7-2,10-15 0,0 0-3,13-10-5,9-6-6,1-4-11,4-10-9,7 0 1</inkml:trace>
  <inkml:trace contextRef="#ctx0" brushRef="#br0" timeOffset="573">317 533 9,'9'-27'30,"-9"27"-7,3-15-5,-3 15-5,0 0-5,-12 25 0,0-4-3,-1 8-2,-6 6-1,-2 6 3,-6 5-2,0 4 0,-3-3 0,0-1-1,0-1 0,3-3 1,2-8-1,4-3 1,4-6-1,6-5-1,4-7 0,7-4 1,0-9 0,26 0 0,1-7 0,13-2 1,8-5 0,12 1 0,9-3-1,6 1 0,0 1 0,-2 3-1,-6 4 0,-6 3 0,-11 4-1,-9 0 1,-14 4 0,-9 3-1,-8 0 0,-10-7-1,-3 17-2,-10-11-5,5 3-16,-2-6-17,-2-3 1,12 0-4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6:31:06.558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144 157 22,'5'-38'27,"-5"22"-3,0 6-3,-8-1-5,8 11-2,-9-6-4,5 16-4,-5 4 1,3 12-4,-3 6 0,2 14-1,-3 11 0,1 12 0,0 9-1,0 2 2,-1 3-1,2-2-1,-3-4 0,2-8-1,1-13 0,1-12-3,3-11-1,-4-17-8,8-16-24,0 0-4,17-30 1</inkml:trace>
  <inkml:trace contextRef="#ctx0" brushRef="#br0" timeOffset="316">427-5 8,'12'-9'37,"-12"9"1,0 0-7,0 12-16,-3 10-7,-4 4 0,4 12-3,-4 7-2,3 11 0,-1 6-1,5 7 0,-5 3 0,5 4 0,0-4-1,0 0 0,0-4 1,0-7-2,0-7 1,-4-9-2,4-9 0,-5-11-4,5-2-7,0-23-22,0 0-5,0 0-1</inkml:trace>
  <inkml:trace contextRef="#ctx0" brushRef="#br0" timeOffset="624">103 674 35,'-12'-9'37,"6"-6"-8,12 0-6,13 6-7,1-8-4,12 6-5,2-3-2,7 4-2,3 0-1,3 5-2,-2 5 0,-2 0-1,-2 8-3,-10-3-4,4 8-20,-10 1-12,-6-2 0,-5 1-1</inkml:trace>
  <inkml:trace contextRef="#ctx0" brushRef="#br0" timeOffset="881">696 456 3,'9'-5'38,"-9"5"2,0 19-3,4-2-19,-8 1-7,4 10-3,0 6-3,0 8-2,-3 3-1,3 5 0,0-2 0,0 2-1,0-6-1,3-5-2,0-4-5,-6-15-16,3-5-15,0-15 0,0 0-5</inkml:trace>
  <inkml:trace contextRef="#ctx0" brushRef="#br0" timeOffset="1188">996 634 24,'7'-13'29,"-7"-3"-6,0 16-2,3-17-5,-3 17-1,0-19-6,0 19 1,-5-17-4,5 17-2,-10-11 0,10 11-2,-18 0 0,6 0-2,-2 12 1,0 4-1,-3 6 0,0 6 0,1 2-1,1 3 1,4 1-1,4-2 0,7-2 2,0-7-2,8-6 0,5-9 0,3-8 1,6-4 0,0-8-1,3-5 2,2-4-2,-2 0 2,-2-2 0,-1 5 0,-7 1 1,0 5 0,-6 2-1,-9 10 1,0 0-1,9 7 1,-9 10-2,0 8 1,0 10 0,3 9-1,0 11 1,2 11-1,1 6 0,0 4 1,0-1-1,-2 0 0,-4-2 0,-4-10 0,-5-6 0,-6-11-2,-5-9 0,-7-13-4,1-5-11,-6-19-23,1-14 0,1-17-2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6:31:08.325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18 14 12,'23'-18'36,"-23"18"2,0 0-8,-4 18-16,-5-2-6,4 12-1,-3 6-2,2 11-2,1 10-1,2 8 1,3 3-1,0 6 0,0 3 0,3-2-1,0-6 0,-3-7-1,5-10 1,-5-10 0,4-11 0,-4-7 0,0-12-1,0-10 1,0 0 0,6-25 0,-1-3-1,2-9 1,3-7-1,1-5 0,3-3 0,4 2 0,-3 6-1,2 9 2,-2 7-1,0 11 0,0 11 1,-1 10-1,1 9 0,0 8 1,-1 7-1,2 5 1,-1 5-1,0 3 1,-2 2 1,-2-3-2,-3-4 0,-2-5-2,0-5 1,-6-8-6,6-5-25,-6-13-9,0 0 0,0-13-2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6:31:09.040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2 35 13,'25'-28'38,"-16"18"-2,-9 10-16,0 0-5,0 0-1,5 11-7,-5 14 0,-7 9-3,4 13-2,-2 13 0,1 15 0,-1 11-1,2 4 0,3 2 0,-4-4 1,4-7-2,0-9 0,0-10-3,0-18-4,6-7-11,-3-14-21,-3-23 2,12 7-5</inkml:trace>
  <inkml:trace contextRef="#ctx0" brushRef="#br0" timeOffset="301">240 692 16,'27'-2'36,"-11"-6"-9,3 3-7,-1-8-2,7 3-5,-4-8-5,2 2-3,-2-5 1,3 0-3,-8-3 0,-1 3-1,-6-2 1,-5 2-1,-7 1 1,0 2-1,-11 2 0,-3 5-1,-4 4-1,-3 4 1,-2 3-1,1 11 0,1 9-1,2 7 1,5 9-1,5 5 1,5 5-1,7-1 1,8 6 0,5-6-2,7-4 0,3-11-2,13-4-5,-2-18-13,10-8-16,1-9-2,0-12-1</inkml:trace>
  <inkml:trace contextRef="#ctx0" brushRef="#br0" timeOffset="639">771 494 8,'0'-56'36,"0"39"-3,-3 2-6,3 15-6,0 0-7,0 0-3,0 11-5,6 8-2,-3 7-1,4 9-1,2 4-1,3 5 0,1 1 0,2-2-1,-1-2 1,0-7-1,1-5 1,-3-11-1,1-6 1,-2-7 1,0-9-1,1-6 1,0-10 0,1-6 1,0-13-1,2-3-1,0-11 1,-1-2-2,0 0 1,-1 3-1,-2 5 0,-2 7-2,-1 12 0,-5 3-5,-3 25-7,5-11-26,-5 11-1,0 0-2</inkml:trace>
  <inkml:trace contextRef="#ctx0" brushRef="#br0" timeOffset="1150">1291 499 8,'33'-23'25,"-17"15"-4,-4-5 2,1 5-3,-7-5-4,4 6-1,-10-5-5,0 12 0,8-20-4,-8 20 0,0-17-1,0 17-1,-6-15-1,6 15 0,-11-10-1,11 10-1,-20 0 1,7 6-1,-4 4-1,-3 3 0,-3 4 0,-2 5 0,-3 5-1,2 4 1,2 3-2,5 2 2,4 0-1,8-1 1,7 3-1,6-5 1,8-5-1,7-4 1,6-6 0,4-7 0,5-7-2,0-13-3,7 0-13,-2-13-22,0-8 0,-1-6-3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6:31:10.663"/>
    </inkml:context>
    <inkml:brush xml:id="br0">
      <inkml:brushProperty name="width" value="0.05292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33 23 38,'0'-28'39,"0"28"0,0 0-18,0 0-8,0 0-3,-12 19-4,12 9-1,-7 6-2,4 16-2,-2 10 1,1 15 1,1 12-1,3 9 0,0 3-1,0 0 0,0-6-1,3-6 2,-3-12-3,4-15-2,1-8-16,-5-22-21,0-20-2,0-10-3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672 287 35,'-18'0'38,"18"0"0,0 0-15,0 0-10,12-3-4,0 3-1,10 11-1,0 0-1,9 12-1,0 8-1,5 11-1,-2 9-1,1 10 0,-6 9-1,-3 5 0,-9 4 0,-6 2-1,-11-1 0,-3-5 0,-9-5 0,-5-7-1,-4-7 0,-3-8-1,2-8 0,0-9-4,7-3-8,-2-10-24,6-7-4,11-11-1,-10 0-1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5:41:10.966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250 1719 2,'0'0'6,"0"0"0,0 0-1,0 0 0,0 0 1,0-9-1,0 9-1,0-21 0,3 5 0,-3-7 1,3-6 0,-3-7-1,4-5-2,-4-7-1,3-5 1,-3-5 0,0-3 0,0-5-1,-3 0 0,-1-4 0,0-1 1,-1-3 0,1 4 1,1 0 0,3 2-1,-5 3 0,5 8 2,0 1-2,0 7 0,0 2 0,0 5-1,0 3 0,0 5 0,0 3-1,0 2 0,0 3 0,0 3 0,0 3 0,0 3 0,0 2 0,5 0 0,-5 2 0,0 1 1,3 0-1,-3 3 0,0-2 2,0 11-2,4-17 1,-4 17-1,0-15 1,0 15-1,0-10 1,0 10-1,0 0 1,0-11-1,0 11 2,0 0-1,0 0 0,0 0-1,0 0 1,0 0-1,0 0 1,0 0-1,0 0 0,3-10 0,-3 10 0,0 0 0,0-10 0,0 10 1,0 0-1,0-9 1,0 9 0,0 0-1,0 0 1,0 0 0,0 0-1,0 0 0,0 0 1,0 0-2,0 0 2,0 0-1,0 0 0,0 0 2,0 0-1,0 0 1,0 0 1,0 0-2,0 0 0,0 0 1,0 0-1,0 0 0,0 0 0,0 0-1,-10 13 1,10-13-1,-11 19 0,4-5 0,-3 6-1,-1 4 1,-2 4 0,-3 4 0,-2 4 0,1 1 1,-2 3-1,0-2 0,1 0 0,1-5 1,0 0-1,4-6 0,2-5 0,3-4-1,0-5 1,8-13-1,-7 15 1,7-15-1,0 0 0,0 0 1,6-17-1,-1 3 1,2-3-1,1-5 1,2-3 0,0-3 0,4-3 0,-3 0 0,3-1-1,1 0 1,1 0 0,-1 4-1,1 0 1,-1 4-1,-1 1 1,1 3 0,-2 0 0,1 3 0,-2 2 0,1 0-2,-1 3 4,-1-1-4,1 1 2,-2 2 0,1 0 0,-1 3 0,-10 7 0,16-13 0,-16 13 2,13-9-2,-13 9 0,9-8 0,-9 8 0,0 0 1,0 0-1,0 0 0,0 0 1,0 0-1,0 0 0,0 0 1,0 0-1,0 0 1,0 0-1,11 15 1,-8-5 0,1 5 0,2 2-1,3 6 1,0 3 0,4 5 0,3 1-1,2 1 0,1 1 0,2-1 1,-1-1-1,1-3 0,-2-4 0,-2-4 0,-2-5 0,-3-2 0,-2-4 0,-10-10 0,15 12-1,-15-12 0,9 6-2,-9-6-3,0 0-9,0 0-20,0 0 0,12-4-1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-7 4204 9,'0'0'17,"-5"12"-2,5-12 0,0 0-3,0 0-3,0 0 4,0 0-6,12-12 2,-9 3-3,-3 9 0,13-20 0,-4 9 1,3-3-4,1 0 1,3-6-1,2-1 1,3-4 0,2-2-2,2-3 0,2-2 0,2-4-1,4-3 0,2-2 0,6-4 0,4-3 1,3-3-2,4-5 2,4-3 0,6-5 0,1-3 0,4-8 1,6-5-2,2-5 2,8-5-1,0-5 1,5-5-3,2-3 1,3-4-1,4 0 1,1 1-1,0-1 0,0 2 0,3-2 0,2 3 0,-1 3 0,1 1 1,-1 2-1,-1 3 0,-3 1 1,0 1 0,-4 2 0,1 4 0,-4 1-1,-2 0 2,-3 4-1,-3 1 1,-3 3-1,-2 3 0,-2 1 0,-3 2 0,-4-1 0,0 1-1,-4 3 1,-2-1 0,-2 2-1,-2 6 0,-6 3 1,-6 7-1,-6 5 0,-7 9 0,-6 5 0,-9 9 0,-6 5 0,-6 6 1,-7 13-1,0-12 0,0 12 0,0 0 0,-11 0 0,11 0 0,-10 11 0,10-11 0,-10 8-1,10-8 0,0 0-1,-11 9 0,11-9 0,0 0-1,0 0 0,0 0-2,0 0-2,-11 4-1,11-4-3,0 0-6,0 0-17,-9-4-7,9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53.204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710 48 12,'0'0'11,"0"0"3,0 0-2,0 0 1,0 0-2,0 0 1,0 0-2,0 0-1,0 0 0,0 0-3,0 0 2,0 0-3,0 0-1,0 9-1,0-9-1,0 19 0,4-5 2,0 6-1,-4 2-1,6 7 1,-6 4-1,7 8 0,-7 0 1,4 8-2,-4 2 1,3 5-1,-3 4 0,0 5 0,0 3 0,0 3-1,0 7 0,4 3 1,-4 5-1,0 5 1,3 6 0,0 4 0,1 5 0,1 5 0,-1 5 0,2 2 0,-1 6 2,2 5-1,0 3-1,0 5 0,-2 1 0,1-2 0,-2-1 0,1 3 1,-1-6-2,-1-4 0,1-7 0,-4-4 0,4-7 0,-1-4 0,-3-7 0,4-8 0,-4-7 0,5-9 1,-2-9 0,1-7 0,-1-11 0,1-9 1,-1-10-1,0-4 0,1-11 0,0-3 0,-4-11 0,7 11-1,-7-11 1,0 0-1,0 0 0,0 0 1,0 0-1,0 0 0,0 0 0,6 10 0,-6-10 0,0 0-1,-4 15 1,4-15-1,-3 10 1,3-10-1,0 0 1,-6 13 0,6-13 0,0 0 0,0 10-1,0-10 0,0 0 0,0 0-1,-3 9-1,3-9 1,0 0-1,0 0-1,0 11 2,0-11-2,0 0 1,0 0 0,-3 13-2,3-13-2,0 0-9,-9 8-16,9-8-8,0 0 0</inkml:trace>
  <inkml:trace contextRef="#ctx0" brushRef="#br0" timeOffset="1466">711 0 33,'0'0'25,"0"0"-6,0 0-1,-13 8-6,10 6-3,-8 3 0,3 10-2,-6 3-2,1 10-1,-3 5 2,-1 8-3,-2 0-1,2 4 1,-1-3-2,2 0 1,1-6-2,4-5 2,1-10-2,6-8 1,1-7 0,3-8-1,0-10 1,0 0 0,16-17-1,-7-3 1,0-5 0,4-6-1,-1-5 1,1-4 0,1-5 0,0-1 0,-1-4-1,-1 3 2,1-2-1,-1 4 1,0 3-1,0 5 1,-2 6 1,2 7-2,-3 5 1,0 8 0,-9 11-1,17 0 1,-12 11-1,1 7 1,3 10-1,1 6 1,2 9-1,5 9 0,3 3 0,2 5 0,6 0-1,3 0 1,2-2-1,1-4 0,3-7 0,1-5-1,0-6 0,-2-8 0,1-3-4,-9-14-10,1 3-25,-6-4-3,-10-4-2,-13-6 0</inkml:trace>
  <inkml:trace contextRef="#ctx0" brushRef="#br0" timeOffset="2995">580 4906 15,'5'-17'27,"-5"17"0,4-12-4,-4 3-4,0 9-2,0 0-6,0 0 1,0 0-4,0 0-1,7 10-2,-3 8 0,1 5-1,3 7-1,-1 9 0,4 7-1,0 4-1,0 4 0,1-1 0,2 2-1,-3-5 1,1-5-2,-2-5 1,-2-8-2,-2-4 0,-1-9-2,0-1-2,-5-18-3,6 15-10,-6-15-23,0 0 0,0-10-1</inkml:trace>
  <inkml:trace contextRef="#ctx0" brushRef="#br0" timeOffset="3409">911 4860 26,'10'-10'40,"-10"10"-1,0-12-17,0 12-7,0 0-1,0 0-5,0 14-2,3 1-1,-6 2 0,3 9-3,0 5 0,7 9 0,-1 7-1,3 5 0,4 3-1,4 5-1,-1-2 1,3-2-1,2-4 0,-2-7-1,0-7-1,-4-11 0,0-5-3,-15-22-2,15 18-9,-15-18-18,-9-10-10,1-3 0,-4-5 1</inkml:trace>
  <inkml:trace contextRef="#ctx0" brushRef="#br0" timeOffset="3837">563 4679 13,'-4'-17'41,"4"17"0,-5-13-8,-2 1-12,7 12-7,0 0-4,0 0-2,-13-8-5,13 8-1,-8 10-5,8-10-5,-4 18-13,4-7-21,0 0 1,4 2-3</inkml:trace>
  <inkml:trace contextRef="#ctx0" brushRef="#br0" timeOffset="4131">903 4617 48,'0'-11'43,"0"11"-1,-8-12-16,8 12-13,0 0-3,0 0-4,0 0-4,0 0-3,0 16-4,0-16-7,5 13-25,0-1-6,-1 2-1,2 4 2</inkml:trace>
  <inkml:trace contextRef="#ctx0" brushRef="#br0" timeOffset="4447">1284 4788 38,'-4'-13'42,"11"-2"-1,-7 15-13,22-3-15,-9 6-4,8 13-2,0 3-1,7 16-1,-1 3-2,8 11 0,-1 7-1,1 8 0,-1 4 0,0 2-1,-6-3-1,-6-3-1,-6-5 0,-8-6-3,-8-4-2,-8-13-8,-5-2-27,-9-8-3,-12-7-3,-11-4 3</inkml:trace>
  <inkml:trace contextRef="#ctx0" brushRef="#br0" timeOffset="4988">196 4946 34,'-8'-21'39,"0"8"-8,0 4-6,8 9-7,0 0-6,-10 5-3,-2 6-2,0 10 0,-4 4-3,0 11-1,-8 9 0,3 7 0,-2 9 0,5 8-2,3 1 1,9 1-1,6 1 0,8-4 0,10-5-1,7-7 0,6-9-2,1-12-1,10-4-5,-8-11-28,7-8-7,3-4-3,2-8-1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5:08.419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2324 1770 9,'-22'8'19,"-3"4"-8,-6 7-1,-10 8 3,-11 5-3,-7 11-1,-10 7 2,-4 12-3,-9 7 2,-4 10-3,-4 7 3,0 11-4,-6 8-2,5 13 1,-7 1 1,5 10-3,-3 2 1,0 11-1,-4 1 0,5 4 0,0-2 1,4-1-1,1-3 1,7 0 1,3-11-2,10-5 0,5-16 0,10-8 0,5-16-2,11-12 1,6-16-1,8-14 0,8-12-1,4-9 2,7-8-2,6-14 0,-7 11-1,7-11 0,0 0-2,4-9-1,-4 9-3,9-19-8,1 6-17,-1-1-9,-2-6-1,4 1 1</inkml:trace>
  <inkml:trace contextRef="#ctx0" brushRef="#br0" timeOffset="1">76 4063 34,'-3'-12'35,"3"12"-3,0 0-16,-8 25-4,2 1-6,1 12-2,-3 8 0,1 9 2,0 10-4,0 3 2,-3 0-3,6-1 2,-2-4-2,2-6 2,4-8-2,0-6 1,0-9-2,4-6 2,2-8-1,5-4 0,-1-6 0,4-2 0,3-4 0,3-1 0,1-3 0,4 0-1,-1-4 1,4-1-1,2 0 1,3 0-1,-1-1 0,4 2 0,-1-1 0,2 3 0,-2 2 0,-3-4 0,-3 4 0,-4-3 0,-3 3 1,-5-5 1,-4 1-1,-3-1 0,-10 5 1,13-17-1,-13 6 1,3-2 0,-3-3 0,-5-2-1,-3-3 1,-2-2-1,-5-5 1,-1-4-1,-8-3 1,1 1-1,-5-3 1,2 2-1,-2-1 0,2 1 0,-1 6 0,2 3-1,6 4 1,0 4-1,4 4 0,0 2-1,5 2-1,0 2-1,10 8-2,-14-10-6,14 10-24,0 0-7,0 0-2,9-10-1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9.51049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19-10-17T15:42:31.2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3227 6584 0,'24'0'47,"-13"0"-31,1 0 15,36 0-31,-36 0 16,36 0-1,23-12-15,-11 12 16,-13-12 0,-11 12-16,23 0 15,-23-23-15,-12 23 0,35-24 16,-11 24-1,-24 0-15,83-12 16,-71 12-16,23 0 16,-23-12-1,0 12-15,11 0 16,-23 0-16,24-24 16,-1 24-16,-23 0 15,12 0-15,-12 0 16,0 0-1,-12 0-15,11 0 16,13 0-16,-24 0 16,24 0-16,-24 0 15,11 0-15,13 0 16,-24 0-16,24 0 16,-24 0-16,0 0 15,23 0 1,-11 0-16,12 0 15,-12 0-15,-1 0 16,1 0-16,-12 0 16,24 0-16,-24 0 15,24 0 1,-13 0-16,1 0 16,0 0-16,12 0 15,-12 0-15,11 0 16,-11 0-16,36 0 15,-13 0-15,1 0 16,-12 0-16,11 0 16,-11 0-16,12 0 15,-25 0 1,25 0-16,-12 0 16,11 0-16,-11 0 0,-12 0 15,23 12-15,-23-12 16,12 0-16,12 0 15,-13 0-15,1 0 16,24 0-16,-48 0 16,47 0-1,-11 0-15,-1 0 16,1 0-16,-12 0 16,-13 0-16,13 0 15,-12 0-15,24 0 16,-36 0-16,35 0 0,-11 0 15,0 0-15,-13 0 16,25 0 0,0 0-16,-13 0 15,13 0-15,12 0 16,-13 0-16,25 0 16,-25 0-16,1 0 15,11 0-15,-47 0 16,48 0-16,-24 12 15,-13-12-15,-11 0 16,36 0-16,-12 0 16,-13 0-16,37 0 15,-24 0-15,11 0 16,13 0 0,59 0-16,-95 0 15,35 0-15,-11 0 16,23 0-16,-11 0 15,-24 0-15,23 24 16,-11-24 0,23 0-16,-23 0 15,-1 0-15,1 0 16,12 0-16,-37 0 16,13 0-16,-24 0 15,12 0-15,-12 0 16,0 0-1,0 0 1,11 0-16,-11 0 31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9.51049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19-10-17T15:42:34.5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3024 9704 0,'0'12'78,"96"-1"-15,23-11-48,107 0 17,-155 0-32,37 0 15,-1 0 1,-60 0-16,120 0 31,-107 0-31,-37 0 16,25 0-16,-12 0 15,47 0 1,-71 0-16,12 0 16,23 0-1,13 0-15,-36 0 16,11 0 0,13 0-1,-12 0-15,23 0 16,-23 0-1,12 0-15,11 0 16,-11 0 0,-24 0-16,11 0 0,37 0 15,-36 0 1,23 0-16,-11 0 16,11 0-1,-23 0-15,0 0 0,23 0 16,-47 0-16,0 0 15,36 0-15,-13 0 16,1 0 0,36 0-16,-13 0 15,-11 0-15,11 0 16,-23 0 0,23 0-16,-23 0 0,0 0 15,23 0 1,13 0-16,23 0 15,-47 0-15,-13 0 16,13 0 0,71 0-16,-71 0 15,11 0 1,-11 0-16,59 0 16,-24 36-1,-47-36-15,12 0 16,35 12-1,-59-12-15,24 0 16,-13 0-16,-11 0 16,36 0-16,-37 0 15,25 12-15,-12-12 16,11 0-16,-11 0 16,-12 0-1,24 0-15,-13 0 0,13 0 16,-12 0-16,11 0 15,49 12 1,-85-12-16,25 0 16,-12 24-16,24-24 15,-36 0 1,83 0-16,-71 0 16,35 0-1,-11 0-15,-13 0 16,25 0-16,-12 0 0,-25 0 15,37 0 1,-36 0-16,0 0 16,-12 0-1,11 0 1,-11 0 0,0 0 77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9.51049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19-10-17T15:42:37.26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2977 12978 0,'12'12'109,"0"0"-93,35 0 0,120-12-16,71 0 15,-167 0-15,96 0 31,12 0-15,-1 0 0,-94 0-1,94 0 17,-82 0-17,82 0 1,-106 0-1,11 0 17,-35 0-32,59 0 15,-83 0-15,83 0 16,-48 0 15,-11 0-31,11 0 16,-23 0-16,-12 0 15,83-24 17,-35 24-17,-37-12-15,-23 12 32,12-12-32,-12 12 15,0 0-15,0 0 16,23 0-16,-11 0 15,24-12 1,-36 0 0,12 12-16,-13 0 15,13-12-15,0 12 16,0 0-16,0 0 16,-12 0-1,0 0-15,-1 0 16,13 0 15,-12 0 78,0 0-46,12 0 93,0 0-140,0 0-1,11 0 1,13-12 0,-36 12 15,23 0-15,-11 0-1,-12 0 48,0-12 46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9.51049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19-10-17T15:44:55.4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17158 7358 0,'12'0'31,"11"0"-16,-11 0 17,0 0 15,-12-12-32,12 0 1,0 12-1,24 0 17,23 0-17,-11 0 1,-1 0-16,13 0 16,-48 0-1,24 0 1,35 0-1,1 0 1,-25 0 0,-11 0 15,47 0-15,-35 0-1,-12 0-15,47 0 31,-59 0-31,35 0 16,1 0 0,71-12-1,-72 12 17,72 0-17,-35 0 1,-1 0 15,-36 0-15,-11 0-16,35 0 15,-35 0 1,35 0 0,13 0-1,-25 0 1,0 0-1,25 0 17,-25 0-17,36 0 17,60 0-17,-48 0 1,131 0 15,-107 0-15,12 0-1,-84 0 1,-47 0-16,12 0 31,-1 0-31,-23 0 16,36 0-16,11 0 15,-11 0 1,12 0 0,-1 0-1,13 0 1,-13 0 15,1 0-15,-1 0-1,25 0 1,-37 0 15,1 0-15,-12 0 0,35-12 15,-59 12-16,24 0 1,-24 0 0,-1 0 46,13 0-46,-12 0-1,36-11 1,-1 11 15,-35 0-15,0 0 0,12 0-1,-12-12 126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9-10-24T10:49:20.24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10343 14628 20,'-3'0'23,"3"0"-10,0 0-5,0 0 5,-4 0 4,4 0 1,0 0 0,0 0 2,0 0-2,0 0-3,0 0-4,0 0-1,0 0 0,0 0-2,0 0-1,0 0 1,0 0 2,0 0 0,0 0 2,0 0 0,0 0-1,0 0 5,0 0-4,0 0 0,0 0-2,0 0-2,0 0 1,0 0-5,0 0 1,0 0 0,0 0 0,0 0 0,0 0-2,0-3-1,0 3 2,0-4 0,0 4-1,0 0 0,0 0 0,0 0 1,0 0-1,0-2 2,0 2-2,0-4 0,0 1 1,0-3-1,0 6-1,0 0 1,0 0-1,0 0-1,0 0 0,0 0-1,0 0 0,0 0 0,0 0 0,0 0-1,0 0 0,0-4 1,0-2 1,0 2-1,12-5 1,-6-5 0,2 8-1,-5-1 1,0 7-1,1-3 0,-4 0 2,4 3-2,3-7 0,-1 4-2,2 3 2,3-7-1,-4 1 1,-1 3-1,-1-4 1,-2 7-1,0-3 1,5 3 0,-1 0 0,-1-4 0,5 1 1,4 3-1,-1-3 0,0 3 0,1 0 0,-6-3 0,3 3 0,-4 0 0,-2 0 0,5 0 0,-4 0 1,4 0-1,3 0 0,-7 0 0,4 0 0,-5 0 1,5 0-1,4 0 0,-1 0 0,-4-4 0,-2 4 0,-2 0 2,2 0-2,-1 0 0,7 0 0,-3-3 0,-4 3 0,4 0 0,0-3 0,-1 3 0,-3 0 0,0 0 0,4 0 0,-5-4 0,-1 4 0,5 0 1,-2 0-2,-2 0 2,5-3-1,1 0 0,-3 0 1,6-1-1,2 1 0,1-4 0,-4 1 1,1 3-2,-4-1 2,0 1-1,-1 0 0,1-1 0,0-2 0,-1-1 1,4 1 0,-3-1-1,0 1 1,-1-1 0,1 4-1,-5 0 0,2-4 0,-4 0 0,2 1 2,-1-1-1,1 4 0,2 0 0,-5-1 0,1 1 0,-1 0-1,-3 3 1,0-3-1,0 3 1,0 0-1,0-4 1,0 4 1,0 0-1,0 0 0,0 0-1,0 0 0,0 0 1,0 0-1,0 0 2,0 0-2,0 0 1,0 0 0,0 0 0,0 0 3,0 0-2,0 0-1,0 0 0,0 0 0,0 0 0,0 0 0,0 0 2,0 0-2,0 0 1,0 0-1,0 0-1,0 0 0,0 0-1,0 0 1,0 0-1,0 0 1,0 0 0,0 0 0,0 7 0,0-1-1,0-2 2,0 2-1,0-2 0,8 5-1,-5-2 1,0-4 0,0 4-1,2-7 1,2 3 0,-4 0 0,8 1 0,-8 2 0,5 1 0,-1-4 0,1 7 1,-2-7-1,-3 4 0,5-1 0,-5-6 0,4 4 0,1-1 0,-5 0 0,0 0 0,2-3 0,-2 7 1,4-7-1,1 0 0,-2 3 0,2-3-1,-2 0 2,1 0-1,4 0 0,0 0 0,0 0 0,-1 0 0,-2 0 0,1 0 0,-1 0 0,2 0 0,1 0 1,0 0-1,4 0 0,-1 0 0,-4 0 0,7 0 0,-2 0 0,-1 0 1,-3 0-1,4 0 0,-6 0 0,3 0 0,2 0 0,-3 0 0,-4 0 0,7 0 0,-3 0 0,-1 0 0,-2 0-1,-2 0 2,5 0-1,0 0 0,-1 0 0,1 0-1,0 0 1,-1 0 1,1 0-1,0 0 0,-1 0 0,4 0 0,4 0 0,-4 0 0,6 0 0,-3 0 0,-2 0 1,-3 0-1,3 0 1,-1 0-1,-3 0 0,0 0-1,-1 0 1,-2 0 0,-8 0 0,3 0 0,0 0 0,-3 0 1,8 0-1,-4 0 0,-1 0 0,0 0 0,2 0 0,-2 0 1,-3 0-1,3 0 0,0 0 0,-3 0 0,4 0 0,0 4 0,6-4 1,-2 3-2,-2 0 2,-1 0-1,2-3 0,-4 7 0,0-4 0,2 4 0,1-4 0,2 4 1,2-4-2,-7 7 2,5-7-1,-2 4 0,-1-4 2,-2 0-2,-3 4 1,7-4 0,-7 4 0,3-4 0,2 0 0,-2 0 2,-3-3-2,0 7 3,0-7-2,0 0 1,0 3-1,0 1 0,0-4 2,0 3-2,0-3 0,0 3 2,0 0-2,0-3 0,0 4-1,0-4 0,3 0 0,0 2 1,-3-2 1,0 0 1,0 0 1,0 0-1,0 0-1,0 0-2,0 0-1,0 0 0,0 0-4,0 0-13,0 0-65,0 0-156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</inkml:traceFormat>
        <inkml:channelProperties>
          <inkml:channelProperty channel="X" name="resolution" value="5654.35693" units="1/cm"/>
          <inkml:channelProperty channel="Y" name="resolution" value="9046.65918" units="1/cm"/>
          <inkml:channelProperty channel="F" name="resolution" value="2.82441E-6" units="1/dev"/>
        </inkml:channelProperties>
      </inkml:inkSource>
      <inkml:timestamp xml:id="ts0" timeString="2019-10-24T10:49:20.24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10343 14628 20,'-3'0'23,"3"0"-10,0 0-5,0 0 5,-4 0 4,4 0 1,0 0 0,0 0 2,0 0-2,0 0-3,0 0-4,0 0-1,0 0 0,0 0-2,0 0-1,0 0 1,0 0 2,0 0 0,0 0 2,0 0 0,0 0-1,0 0 5,0 0-4,0 0 0,0 0-2,0 0-2,0 0 1,0 0-5,0 0 1,0 0 0,0 0 0,0 0 0,0 0-2,0-3-1,0 3 2,0-4 0,0 4-1,0 0 0,0 0 0,0 0 1,0 0-1,0-2 2,0 2-2,0-4 0,0 1 1,0-3-1,0 6-1,0 0 1,0 0-1,0 0-1,0 0 0,0 0-1,0 0 0,0 0 0,0 0 0,0 0-1,0 0 0,0-4 1,0-2 1,0 2-1,12-5 1,-6-5 0,2 8-1,-5-1 1,0 7-1,1-3 0,-4 0 2,4 3-2,3-7 0,-1 4-2,2 3 2,3-7-1,-4 1 1,-1 3-1,-1-4 1,-2 7-1,0-3 1,5 3 0,-1 0 0,-1-4 0,5 1 1,4 3-1,-1-3 0,0 3 0,1 0 0,-6-3 0,3 3 0,-4 0 0,-2 0 0,5 0 0,-4 0 1,4 0-1,3 0 0,-7 0 0,4 0 0,-5 0 1,5 0-1,4 0 0,-1 0 0,-4-4 0,-2 4 0,-2 0 2,2 0-2,-1 0 0,7 0 0,-3-3 0,-4 3 0,4 0 0,0-3 0,-1 3 0,-3 0 0,0 0 0,4 0 0,-5-4 0,-1 4 0,5 0 1,-2 0-2,-2 0 2,5-3-1,1 0 0,-3 0 1,6-1-1,2 1 0,1-4 0,-4 1 1,1 3-2,-4-1 2,0 1-1,-1 0 0,1-1 0,0-2 0,-1-1 1,4 1 0,-3-1-1,0 1 1,-1-1 0,1 4-1,-5 0 0,2-4 0,-4 0 0,2 1 2,-1-1-1,1 4 0,2 0 0,-5-1 0,1 1 0,-1 0-1,-3 3 1,0-3-1,0 3 1,0 0-1,0-4 1,0 4 1,0 0-1,0 0 0,0 0-1,0 0 0,0 0 1,0 0-1,0 0 2,0 0-2,0 0 1,0 0 0,0 0 0,0 0 3,0 0-2,0 0-1,0 0 0,0 0 0,0 0 0,0 0 0,0 0 2,0 0-2,0 0 1,0 0-1,0 0-1,0 0 0,0 0-1,0 0 1,0 0-1,0 0 1,0 0 0,0 0 0,0 7 0,0-1-1,0-2 2,0 2-1,0-2 0,8 5-1,-5-2 1,0-4 0,0 4-1,2-7 1,2 3 0,-4 0 0,8 1 0,-8 2 0,5 1 0,-1-4 0,1 7 1,-2-7-1,-3 4 0,5-1 0,-5-6 0,4 4 0,1-1 0,-5 0 0,0 0 0,2-3 0,-2 7 1,4-7-1,1 0 0,-2 3 0,2-3-1,-2 0 2,1 0-1,4 0 0,0 0 0,0 0 0,-1 0 0,-2 0 0,1 0 0,-1 0 0,2 0 0,1 0 1,0 0-1,4 0 0,-1 0 0,-4 0 0,7 0 0,-2 0 0,-1 0 1,-3 0-1,4 0 0,-6 0 0,3 0 0,2 0 0,-3 0 0,-4 0 0,7 0 0,-3 0 0,-1 0 0,-2 0-1,-2 0 2,5 0-1,0 0 0,-1 0 0,1 0-1,0 0 1,-1 0 1,1 0-1,0 0 0,-1 0 0,4 0 0,4 0 0,-4 0 0,6 0 0,-3 0 0,-2 0 1,-3 0-1,3 0 1,-1 0-1,-3 0 0,0 0-1,-1 0 1,-2 0 0,-8 0 0,3 0 0,0 0 0,-3 0 1,8 0-1,-4 0 0,-1 0 0,0 0 0,2 0 0,-2 0 1,-3 0-1,3 0 0,0 0 0,-3 0 0,4 0 0,0 4 0,6-4 1,-2 3-2,-2 0 2,-1 0-1,2-3 0,-4 7 0,0-4 0,2 4 0,1-4 0,2 4 1,2-4-2,-7 7 2,5-7-1,-2 4 0,-1-4 2,-2 0-2,-3 4 1,7-4 0,-7 4 0,3-4 0,2 0 0,-2 0 2,-3-3-2,0 7 3,0-7-2,0 0 1,0 3-1,0 1 0,0-4 2,0 3-2,0-3 0,0 3 2,0 0-2,0-3 0,0 4-1,0-4 0,3 0 0,0 2 1,-3-2 1,0 0 1,0 0 1,0 0-1,0 0-1,0 0-2,0 0-1,0 0 0,0 0-4,0 0-13,0 0-65,0 0-156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6-10-20T10:49:11.5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3274 4226 6,'0'0'7,"0"0"-1,0 0 2,0 0-1,0 0-3,0 0-1,0 0 1,0 0-1,0 0 1,0 0-2,0 0 1,0 0-2,0 0 2,9 8-2,-9-8 0,11 0 1,-11 0 1,16 4-1,-6-4 0,-1 0 0,3 0 0,0 3 1,3-3 1,1 0-2,1 0 0,1 0 1,0 0-1,4 0 0,0 0 0,3 0 0,-2 0 0,4 0 1,-1 0-2,0 0 1,-2 0-1,4 0 1,-5 0-1,2 0 0,-1 0 0,4-3 0,-4 3 0,5 0 0,-3-5 0,2 5 0,-1 0-1,0-3 0,-2 3 1,0 0 0,2 0-1,-1 0 2,-1 0-1,3 0 1,-1 0 1,1 0-2,0 0 1,3 0-1,-1 0 1,2 0-1,-1-4 1,3 4-1,-3-5 0,4 5-1,-4-4 1,0 4 0,-1-3-1,-1 3 0,0 0 1,-1 0-1,-2 0 1,1 0-1,0 0 0,0 0 1,1 3-1,0-3 2,1 4-2,0-4 0,2 4 2,0-4-2,-1 3 1,-1-3 0,3 3-1,-2-3 1,-2 0-1,0 4 1,3-4-1,-4 0 0,1 0 1,0 4-1,-1-4 0,1 0 1,0 0-1,1 3 0,-2-3 1,0 0-1,1 0 0,-2 0 1,0 0-1,1 0 0,-1 0 0,-2 0 1,1 0-1,0 0 0,-1 0 0,2 0 0,-1 3 0,-2-3 1,2 0-1,1 0 0,1 4 0,0-4 0,1 0 0,-2 3 0,2-3 0,0 3 0,0-3 0,0 3 0,-1 1 0,0-2 1,3-2-1,-3 6 0,2-3 0,2 1 1,1-4-1,1 4 0,0-4 0,1 3 1,0-3-1,0 0 0,0 2 0,1-2 1,0 0-1,-1 0 0,-1 0 0,1 0 0,-3 0 0,-1 0 0,3 0 0,-4 0 0,1-4 1,-1 4-1,-2-5 0,3 5 0,-2-6 0,0 6 0,0-4 0,-1 4 0,1 0 0,-2-4 1,2 4-1,-1 0 0,-1-3 0,1 3 0,-2-3 0,2 3 0,0-2 0,0 2 0,-2 0 0,2 0 0,0 0 0,-1-5 0,3 5 0,-3 0 1,2 0-1,0 0 0,1-2 0,1 2 0,1 0 0,-1-3 0,0 3 1,0 0-1,-3 0 0,-2 0 0,-2 0 0,-1 0 0,-2 0 0,-3 0 1,0 3-1,-1-3 0,0 0 0,0 2 0,-2-2 1,5 0-1,-1 5 0,2-5 0,1 2 0,0-2 0,1 3 0,0-3 0,0 0 0,-3 0 1,-1 0-1,1 0 0,-1 0 0,-2 0 0,0 0 1,-1 0-1,0 0 0,-3 0 0,-1-3 1,-2 3-1,-9 0 0,13 0 1,-13 0-1,0 0 0,0 0 1,0 0-1,9 0 0,-9 0-1,0 0-2,0 0-1,0 0-9,0 0-27,0 0 1,0 0-2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5:41:13.935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99 199 1,'72'0'8,"-26"-6"-1,7 0-1,9-1 0,6-1 1,9 1-3,8-1 0,6 1 0,6-3-2,4 1 1,5-1-1,5-1 0,2 1-1,1 0-1,1 0 1,1 1-1,-2 1 0,-1 1 0,-4 1 2,-6 1-2,-6 2 1,-5-1 0,-9 1 0,-4 0 0,-10 3 1,-4-5 0,-4 5-1,-6-4 1,-4 0-2,-5 4 1,-6-4-1,-5 1 1,-6 3-1,-1-4 0,-4 4 1,-2-4-1,-2 4 0,1-4 1,-2 4-1,-1 0 0,0-3 1,-3 3 0,-1 0 1,-4 0-1,0 0 0,-10 0 2,16 0-2,-16 0 0,13 0 1,-13 0 0,14 0-1,-14 0 0,11 0 0,-11 0 0,0 0 0,12 0 0,-12 0-1,0 0 1,0 0-1,0 0 1,0 0-1,0 0 0,0 0-1,0 0 1,0 0 0,0 0 0,0 0-1,0 0 1,0 0 0,0 0 0,0 0 0,0 0 0,0 0 0,0 0 0,0 0 0,0 0 0,0 0 0,0 0-3,0 0-6,0 0-18,-13 4-6</inkml:trace>
  <inkml:trace contextRef="#ctx0" brushRef="#br0" timeOffset="2990">367 15 4,'0'0'5,"0"0"0,0 0-1,0 0 0,0 0 0,0 0 0,0 0-1,0 0 1,0 0-1,0 0 0,-12 7 1,12-7 0,-15 9-1,5-2 0,-2 1 0,-2 0-2,-1 2 0,0 1 0,-2-2-1,0 2 1,1-1-1,1 0 1,1-1 0,-1-1 2,2-1-2,2 0 1,0-2 0,1-1-1,10-4 1,-15 6 0,15-6-1,-12 5-1,12-5 0,0 0 0,-12 7-1,12-7 1,0 0-2,0 0 2,-9 9 0,9-9 0,0 0 0,0 0 0,-8 14 0,8-14 3,-8 11-3,8-11 1,-7 11 1,7-11-1,-9 11-1,9-11 1,-11 8-1,11-8 0,-9 8 1,9-8-1,-11 5 1,11-5 0,-9 9-1,9-9 2,0 0 0,0 0-2,-10 6 1,10-6 0,0 0-1,0 0 0,0 0 1,0 0-2,0 0 1,0 0 0,0 0 1,0 0-1,0 0 0,0 0 0,0 0 0,0 0 1,-4 10-1,4-10 0,0 0 0,0 0 0,0 0 1,0 0-2,0 0 1,0 0 0,0 0 0,0 0 0,0 0 0,0 0 0,0 0 0,0 0 1,10 7 1,-10-7-1,13 8 2,-13-8-2,17 10 1,-6-4-1,3 0 3,2 1-3,1-1 2,5 1-1,0-1 2,6 0-1,-1-1 0,2 0-1,-1-1 0,3 0-1,-6 0-1,1-1 1,-4 0-1,-2 0 0,-3-3 0,-2 5 1,-6-5-1,-9 0 0,13 3 0,-13-3 1,0 0-1,0 0 1,0 0-1,0 0 1,0 0-1,0 0-1,0 0-4,0 0-8,12 0-13,-12 0-12,17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6-10-20T10:49:11.55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3022 6878 6,'0'0'7,"0"0"-1,0-8 2,0 8-1,0 0-2,0 0-1,0 0 0,0 0 0,0 0 1,0 0-1,0 0-2,0 0 1,0 0 0,0 0-1,0 0 0,0 0-1,0 0 0,0 0 0,10-9 0,-10 9 2,0 0-1,12-3 1,-12 3 0,12-4 1,-12 4-1,16-2 1,-7-1-2,4 3 2,-2-4-2,4 4 1,-2 0-2,3 0 0,0-3 0,2 3-1,0 0 2,3 0-2,-1 0 1,2 0 0,1 0 0,5 0 0,1 0 0,0 0 1,4-3-2,0 3 1,2 0-1,2 0 2,-2 0-1,2 0-1,0-4 0,0 4 2,2-3-2,1 3 0,-2 0 0,1-3 0,0 3 0,1-4 0,0 4 0,2-3 0,-3 3 0,-1-2 1,2 2-1,0 0 0,-2-5 0,-2 5 1,2 0-1,-3 0 0,-1 0 0,-2 0 0,1 0 0,-2 5 0,0-5 0,0 2 0,-1-2 0,-1 0 0,1 0 0,-1 0 0,2 0 1,-1 0-1,2 0 0,-1 0 1,2 0 0,2 0-1,-2-2 1,2 2 0,-2 0 0,3 0 1,1 0-1,0 0 0,0 0 1,0 0-1,0 0 0,1-5 1,2 5 0,0 0-1,0 0 0,-1 0 0,2 0 0,0 0 0,0 0-1,-1 0 1,0 0 0,-3 0-1,3 0 1,-2 0-1,-2 0 0,0 0 1,0 0-1,-1 0 1,1 0-1,1 0 0,0 0 1,2-2-1,-2 2 0,2-3 1,-1 3-1,2 0 0,-2-3 1,0 3-1,0 0 0,-3 0 0,1 0 1,-3 0-1,1 0 0,-3 0 0,0 0 1,-3 0-1,2 3 0,-4-3 0,1 4 0,-2-4 0,-3 6 1,2-4-1,-3 1 0,1 0 0,-2 1 0,1-2 0,-2 3 1,-1-2-1,1 0 0,-1-3 0,-2 4 0,2-4 1,-2 4-1,0-4 0,0 0 0,2 0 0,-2 0 0,1 0 0,0 0 1,0 0-1,0 0 0,0 0 0,3 0 0,-2 0 0,0 0 0,1 0 1,3 0-1,-1 0 0,0 0 0,3 3 1,0-3-1,2 0 1,0 0-1,2 3 1,-2-3-1,2 0 1,3 4-1,-3-4 0,6 2 0,-3-2 1,0 3-1,3-3 0,0 0 0,-2 4 1,-1-4-1,2 0 0,-2 0 1,-1 0-1,1 0 0,-1 0 0,0 0 1,-2 0-1,2 0 0,-2 0 0,0 0 0,-3 0 1,1 0-1,-1-4 0,0 4 0,1 0 0,-2 0 0,2 0 0,0 0 0,2-3 0,0 3 0,0 0 0,1-4 0,0 4 1,-1-3-1,2 3 0,-1-4 0,-2 4 0,4-5 0,-2 5 0,1 0 0,-2-3 0,1 3 0,0 0 1,-1 0-1,-1 0 0,0-2 0,-4 2 0,3 0 0,-1 0 0,-2 0 0,2 0 0,-1 0 0,-2 0 0,3 0 0,-3 0 0,2 0 0,-2 0 0,1 0 0,1 0 0,0 0 0,-1 0 0,0-3 0,1 3 0,-3-4 0,3 4 0,0-3 0,-1 3 2,-2-6-2,1 3 0,0 0 0,-4 1 0,-1 2 0,-3-5 0,0 5 0,-3 0 0,-2-3 0,-9 3 0,14 0-2,-14 0 2,0 0 0,9 0 0,-9 0-1,0 0 0,0 0-2,0 0-1,0 0-4,0 0-15,0 0-17,-9 3 0,9-3-1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6-10-20T10:49:11.55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1761 9373 9,'0'0'15,"0"0"0,0 0-2,0 0-1,0 0-2,0 0-1,0 0-1,0 0-1,0 0-1,0 0-1,0 0-1,0 0-1,0 0 0,8-5 2,-8 5-1,0 0-1,7-3 1,3 3-2,-3-5 1,5 5 0,-1-9 2,5 5-4,0-2 2,4-3-2,0 2 1,1-1-1,6 1 0,-1 0 0,5-1 0,-1 3-1,3-2 1,-2 5-1,1-3 0,1 5 0,-4-7 1,1 7-1,2-4 0,0 4 0,0-4 0,-1 4 0,3-3 0,0 3 1,3 0-1,1-3 0,-2 3 0,2 0 1,1 0-1,0 0 1,0 0-1,2 0 1,-1 0-1,-2 0 0,0 0 1,-1 0-1,-1 4 0,1-4 0,0 5 0,-2-5 1,2 4-1,-1-4 1,0 5-1,-2-5 1,2 3 0,-1-3-1,0 5 1,-2-5-1,0 0 1,2 0-1,-2 0 1,1 0-1,-3 0 1,1 0-1,-1 2 1,0-2-1,-2 0 1,1 3-1,-2-3 1,0 4 0,0-4-1,0 3 2,-3-3-2,3 3 1,-2-3-1,-1 3 1,1-3-1,-1 5 1,1-2-1,0-3 1,0 6 0,0-6-1,2 6 1,-2-1-1,1-2 0,1 2 1,-3-1-1,2 1 0,-3-2 0,3 2 1,-1-1-1,1-1 0,1 1 0,0 1 0,1-2 0,1 1 0,0-1 0,2 0 0,0 1 0,1-1 1,1-3-1,0 3 0,-2-3 1,3 4-1,0-4 0,-1 0 0,1 0 0,-1 0 0,-2 0 0,3 0 0,0 2 0,-1-2 0,0 0 0,1 0 0,0 3 0,1-3 0,-1 0 0,-1 0 1,-1 0-1,4 0 0,-3 0 0,0 4 0,0-4 0,-1 0 0,2 0 0,-3 0 0,4 3 0,-3-3 0,1 0 0,-2 3 0,1-3 0,0 0 0,-2 0 0,0 0 0,0 0 0,-1 0 0,0 0 0,-1 0 0,1 0 0,-1 0 0,0-3 0,1 3 0,-2-3 0,0 3 0,2-5 0,-1 1 0,0 4 0,-1-5 0,0 3 0,1-1 0,0-1 0,-2-1 0,0 1 0,1 0 0,-1-1 0,-2 1 0,2-1 0,-1 2 0,0-1 0,-1 4 0,-1-5 0,0 5 0,1 0 0,-2 0-1,0 0 1,1 0 0,-2 0 0,-1 5 0,2-5 0,-2 0 0,-1 4 0,0-4 1,2 0-1,-1 0 0,2 0 0,-2 0 0,3-3 0,-1 3 0,1-6 1,1 6-1,-2-3 0,1 3 0,-1-4 0,0 0 0,-2 4 0,0-4 0,-1 4 0,-2-2 0,-2 2 0,-2-4 0,1 4 0,-2-3 0,-2 3 0,-1 0 0,0 0 0,-1 0 0,0 0 0,0 0 0,-1 0 0,-2 0 0,2 0 0,-8 0 0,11 0 0,-11 0 0,9 4 0,-9-4 0,7 0 0,-7 0 1,0 0-1,9 0 0,-9 0 0,0 0 0,7 0 0,-7 0 0,0 0 0,0 0-1,7 0 1,-7 0 0,0 0 0,0 0 0,0 0 0,0 0 0,0 0-1,0 0-1,0 0-2,0 0-6,0 0-24,0-11-7,0 11-1,-5-18-1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1-10-21T16:11:02.0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1935 4278,'0'0,"32"0,-32 0,30-160,2 160,0 0,31 0,-1 0,2 0,-32 0,30 0,1 0,0 160,0-160,-31 0,30 0,2 0,-33 0,1 0,-1 0,32 0,-63 0,64 0,-64 0,31 0,0 0,1 0,-1 0,-31 0,32 0,0 0,-2 0,2 0,-32 0,32 0,0 0,-1 0,0 0,-31 0,63 0,-31 0,0 0,-2 0,34 0,-64 0,32 0,30 0,-30 0,31 0,-31 0,30 0,-30 0,0 0,30 0,-30 0,-1 0,1 0,30 0,-62 0,32 0,32 0,-64 0,63 0,-32 0,0 0,1 0,32 0,-64 0,30 0,34 0,-33 0,1 0,-32 0,31 0,32 0,-31 0,-32 0,62 0,-30 0,0 0,-1 0,-31 0,63 0,-32 0,-31 0,64 0,-32 0,-2 0,2 0,63 0,-33 0,-30 0,32 0,-2 0,33 0,-33 0,34 0,-2 0,-63 0,1 0,0 0,30 0,2 0,-64 0,62 0,-62 0,32 0,-1 0,1 0,0 0,-2 0,2 0,0 0,31 0,-32 0,1 0,-1 0,1 0,30 0,-30 0,0 0,0 0,30 0,-30 0,-32 0,63 0,-63 0,32 0,-2 0,2 0,-32 0,32 0,-32 0,31 0,1 0,0 0,-32 0,30 0,-30 0,32 0,-32 0,32 0,0 0,-32 0,31 0,-31 0,31 0,-31 166,0-166,32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1-10-21T16:11:02.0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8781 2381,'25'0,"-25"0,49-25,1 25,-1 0,1 0,0 0,-1 0,1 0,0 0,-26 0,26 0,-25 0,0 0,-1 0,1 0,-25 0,25 0,-25 0,25 0,0 0,-1 0,-24 0,25 0,0 0,0 0,0 0,-1 0,1 0,-25 0,25 0,0 0,-25 0,49 0,-49 0,25 0,-25 0,25 0,-25 0,25 0,0 0,-25 0,24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1-10-22T05:44:40.71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3274 4226 6,'0'0'7,"0"0"-1,0 0 2,0 0-1,0 0-3,0 0-1,0 0 1,0 0-1,0 0 1,0 0-2,0 0 1,0 0-2,0 0 2,23 8-2,-23-8 0,29 0 1,-29 0 1,41 4-1,-15-4 0,-2 0 0,7 0 0,0 3 1,8-3 1,2 0-2,3 0 0,3 0 1,0 0-1,10 0 0,0 0 0,8 0 0,-6 0 0,11 0 1,-2 0-2,-1 0 1,-4 0-1,9 0 1,-12 0-1,5 0 0,-3 0 0,11-3 0,-11 3 0,13 0 0,-8-5 0,6 5 0,-3 0-1,0-3 0,-5 3 1,0 0 0,5 0-1,-3 0 2,-2 0-1,8 0 1,-3 0 1,2 0-2,1 0 1,7 0-1,-2 0 1,5 0-1,-2-4 1,7 4-1,-8-5 0,11 5-1,-11-4 1,1 4 0,-3-3-1,-3 3 0,0 0 1,-2 0-1,-6 0 1,3 0-1,0 0 0,0 0 1,3 3-1,0-3 2,2 4-2,0-4 0,5 4 2,1-4-2,-3 3 1,-3-3 0,8 3-1,-5-3 1,-6 0-1,1 4 1,7-4-1,-10 0 0,3 0 1,0 4-1,-3-4 0,2 0 1,1 0-1,2 3 0,-5-3 1,0 0-1,3 0 0,-6 0 1,1 0-1,2 0 0,-3 0 0,-5 0 1,3 0-1,0 0 0,-3 0 0,6 0 0,-3 3 0,-6-3 1,6 0-1,2 0 0,4 4 0,-1-4 0,2 0 0,-4 3 0,4-3 0,1 3 0,-1-3 0,1 3 0,-3 1 0,0-2 1,8-2-1,-8 6 0,5-3 0,6 1 1,2-4-1,2 4 0,1-4 0,2 3 1,0-3-1,0 0 0,1 2 0,1-2 1,1 0-1,-3 0 0,-2 0 0,2 0 0,-7 0 0,-4 0 0,9 0 0,-11 0 0,3-4 1,-3 4-1,-5-5 0,8 5 0,-5-6 0,-1 6 0,1-4 0,-3 4 0,3 0 0,-6-4 1,6 4-1,-3 0 0,-3-3 0,3 3 0,-5-3 0,5 3 0,0-2 0,0 2 0,-5 0 0,5 0 0,0 0 0,-3-5 0,9 5 0,-9 0 1,6 0-1,-1 0 0,4-2 0,1 2 0,4 0 0,-3-3 0,-1 3 1,1 0-1,-8 0 0,-5 0 0,-5 0 0,-3 0 0,-5 0 0,-8 0 1,0 3-1,-3-3 0,1 0 0,-1 2 0,-4-2 1,12 0-1,-2 5 0,4-5 0,4 2 0,-1-2 0,3 3 0,1-3 0,-1 0 0,-8 0 1,-2 0-1,2 0 0,-2 0 0,-6 0 0,1 0 1,-4 0-1,1 0 0,-8 0 0,-2-3 1,-6 3-1,-23 0 0,34 0 1,-34 0-1,0 0 0,0 0 1,0 0-1,23 0 0,-23 0-1,0 0-2,0 0-1,0 0-9,0 0-27,0 0 1,0 0-2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1-10-22T05:46:20.4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3274 4226 6,'0'0'7,"0"0"-1,0 0 2,0 0-1,0 0-3,0 0-1,0 0 1,0 0-1,0 0 1,0 0-2,0 0 1,0 0-2,0 0 2,23 8-2,-23-8 0,29 0 1,-29 0 1,41 4-1,-15-4 0,-2 0 0,7 0 0,0 3 1,8-3 1,2 0-2,3 0 0,3 0 1,0 0-1,10 0 0,0 0 0,8 0 0,-6 0 0,11 0 1,-2 0-2,-1 0 1,-4 0-1,9 0 1,-12 0-1,5 0 0,-3 0 0,11-3 0,-11 3 0,13 0 0,-8-5 0,6 5 0,-3 0-1,0-3 0,-5 3 1,0 0 0,5 0-1,-3 0 2,-2 0-1,8 0 1,-3 0 1,2 0-2,1 0 1,7 0-1,-2 0 1,5 0-1,-2-4 1,7 4-1,-8-5 0,11 5-1,-11-4 1,1 4 0,-3-3-1,-3 3 0,0 0 1,-2 0-1,-6 0 1,3 0-1,0 0 0,0 0 1,3 3-1,0-3 2,2 4-2,0-4 0,5 4 2,1-4-2,-3 3 1,-3-3 0,8 3-1,-5-3 1,-6 0-1,1 4 1,7-4-1,-10 0 0,3 0 1,0 4-1,-3-4 0,2 0 1,1 0-1,2 3 0,-5-3 1,0 0-1,3 0 0,-6 0 1,1 0-1,2 0 0,-3 0 0,-5 0 1,3 0-1,0 0 0,-3 0 0,6 0 0,-3 3 0,-6-3 1,6 0-1,2 0 0,4 4 0,-1-4 0,2 0 0,-4 3 0,4-3 0,1 3 0,-1-3 0,1 3 0,-3 1 0,0-2 1,8-2-1,-8 6 0,5-3 0,6 1 1,2-4-1,2 4 0,1-4 0,2 3 1,0-3-1,0 0 0,1 2 0,1-2 1,1 0-1,-3 0 0,-2 0 0,2 0 0,-7 0 0,-4 0 0,9 0 0,-11 0 0,3-4 1,-3 4-1,-5-5 0,8 5 0,-5-6 0,-1 6 0,1-4 0,-3 4 0,3 0 0,-6-4 1,6 4-1,-3 0 0,-3-3 0,3 3 0,-5-3 0,5 3 0,0-2 0,0 2 0,-5 0 0,5 0 0,0 0 0,-3-5 0,9 5 0,-9 0 1,6 0-1,-1 0 0,4-2 0,1 2 0,4 0 0,-3-3 0,-1 3 1,1 0-1,-8 0 0,-5 0 0,-5 0 0,-3 0 0,-5 0 0,-8 0 1,0 3-1,-3-3 0,1 0 0,-1 2 0,-4-2 1,12 0-1,-2 5 0,4-5 0,4 2 0,-1-2 0,3 3 0,1-3 0,-1 0 0,-8 0 1,-2 0-1,2 0 0,-2 0 0,-6 0 0,1 0 1,-4 0-1,1 0 0,-8 0 0,-2-3 1,-6 3-1,-23 0 0,34 0 1,-34 0-1,0 0 0,0 0 1,0 0-1,23 0 0,-23 0-1,0 0-2,0 0-1,0 0-9,0 0-27,0 0 1,0 0-2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2-10-21T09:48:17.3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3274 4226 6,'0'0'7,"0"0"-1,0 0 2,0 0-1,0 0-3,0 0-1,0 0 1,0 0-1,0 0 1,0 0-2,0 0 1,0 0-2,0 0 2,14 8-2,-14-8 0,18 0 1,-18 0 1,26 4-1,-10-4 0,-1 0 0,4 0 0,0 3 1,6-3 1,0 0-2,2 0 0,2 0 1,1 0-1,5 0 0,0 0 0,6 0 0,-5 0 0,8 0 1,-2 0-2,0 0 1,-3 0-1,6 0 1,-8 0-1,3 0 0,-1 0 0,6-3 0,-7 3 0,9 0 0,-5-5 0,3 5 0,-2 0-1,1-3 0,-4 3 1,1 0 0,2 0-1,-1 0 2,-2 0-1,5 0 1,-1 0 1,1 0-2,0 0 1,5 0-1,-2 0 1,4 0-1,-2-4 1,4 4-1,-4-5 0,7 5-1,-8-4 1,2 4 0,-3-3-1,-1 3 0,-1 0 1,-1 0-1,-3 0 1,2 0-1,-1 0 0,0 0 1,3 3-1,-1-3 2,2 4-2,-1-4 0,4 4 2,0-4-2,-1 3 1,-3-3 0,6 3-1,-4-3 1,-3 0-1,0 4 1,5-4-1,-7 0 0,3 0 1,-1 4-1,-1-4 0,0 0 1,2 0-1,0 3 0,-2-3 1,-1 0-1,2 0 0,-3 0 1,0 0-1,2 0 0,-3 0 0,-2 0 1,1 0-1,0 0 0,-1 0 0,3 0 0,-1 3 0,-5-3 1,5 0-1,0 0 0,3 4 0,0-4 0,0 0 0,-1 3 0,1-3 0,2 3 0,-2-3 0,2 3 0,-3 1 0,1-2 1,4-2-1,-4 6 0,2-3 0,4 1 1,2-4-1,1 4 0,0-4 0,2 3 1,-1-3-1,1 0 0,0 2 0,1-2 1,1 0-1,-3 0 0,0 0 0,0 0 0,-3 0 0,-4 0 0,7 0 0,-8 0 0,3-4 1,-3 4-1,-2-5 0,4 5 0,-2-6 0,-2 6 0,2-4 0,-3 4 0,2 0 0,-3-4 1,3 4-1,-1 0 0,-3-3 0,3 3 0,-4-3 0,4 3 0,-1-2 0,1 2 0,-4 0 0,4 0 0,-1 0 0,-1-5 0,5 5 0,-6 0 1,5 0-1,-2 0 0,4-2 0,-1 2 0,4 0 0,-3-3 0,0 3 1,0 0-1,-4 0 0,-4 0 0,-3 0 0,-1 0 0,-4 0 0,-5 0 1,1 3-1,-3-3 0,1 0 0,0 2 0,-3-2 1,7 0-1,-1 5 0,3-5 0,2 2 0,0-2 0,1 3 0,1-3 0,0 0 0,-6 0 1,-1 0-1,2 0 0,-2 0 0,-4 0 0,1 0 1,-2 0-1,0 0 0,-5 0 0,-1-3 1,-3 3-1,-15 0 0,21 0 1,-21 0-1,0 0 0,0 0 1,0 0-1,14 0 0,-14 0-1,0 0-2,0 0-1,0 0-9,0 0-27,0 0 1,0 0-2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2-10-21T09:49:02.6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3274 4226 6,'0'0'7,"0"0"-1,0 0 2,0 0-1,0 0-3,0 0-1,0 0 1,0 0-1,0 0 1,0 0-2,0 0 1,0 0-2,0 0 2,12 8-2,-12-8 0,15 0 1,-15 0 1,21 4-1,-8-4 0,-1 0 0,4 0 0,0 3 1,4-3 1,1 0-2,2 0 0,1 0 1,0 0-1,5 0 0,1 0 0,3 0 0,-3 0 0,6 0 1,-1 0-2,-1 0 1,-1 0-1,4 0 1,-7 0-1,4 0 0,-2 0 0,5-3 0,-5 3 0,6 0 0,-3-5 0,2 5 0,-1 0-1,0-3 0,-3 3 1,1 0 0,2 0-1,-2 0 2,-1 0-1,5 0 1,-2 0 1,1 0-2,0 0 1,4 0-1,-1 0 1,3 0-1,-2-4 1,5 4-1,-5-5 0,5 5-1,-5-4 1,1 4 0,-2-3-1,-1 3 0,-1 0 1,-1 0-1,-2 0 1,1 0-1,0 0 0,0 0 1,1 3-1,1-3 2,0 4-2,1-4 0,2 4 2,0-4-2,-1 3 1,-1-3 0,3 3-1,-2-3 1,-3 0-1,1 4 1,3-4-1,-5 0 0,1 0 1,1 4-1,-3-4 0,2 0 1,1 0-1,0 3 0,-2-3 1,0 0-1,2 0 0,-4 0 1,1 0-1,1 0 0,-2 0 0,-2 0 1,1 0-1,1 0 0,-2 0 0,2 0 0,0 3 0,-4-3 1,3 0-1,2 0 0,1 4 0,0-4 0,1 0 0,-2 3 0,2-3 0,0 3 0,0-3 0,1 3 0,-2 1 0,0-2 1,4-2-1,-4 6 0,2-3 0,4 1 1,0-4-1,2 4 0,0-4 0,1 3 1,0-3-1,1 0 0,-1 2 0,1-2 1,1 0-1,-2 0 0,-1 0 0,2 0 0,-5 0 0,-1 0 0,4 0 0,-6 0 0,2-4 1,-1 4-1,-3-5 0,4 5 0,-3-6 0,0 6 0,1-4 0,-3 4 0,3 0 0,-4-4 1,4 4-1,-2 0 0,-2-3 0,2 3 0,-3-3 0,3 3 0,0-2 0,0 2 0,-3 0 0,3 0 0,0 0 0,-1-5 0,4 5 0,-5 0 1,4 0-1,-2 0 0,3-2 0,1 2 0,2 0 0,-2-3 0,-1 3 1,1 0-1,-4 0 0,-3 0 0,-2 0 0,-2 0 0,-2 0 0,-4 0 1,-1 3-1,-1-3 0,1 0 0,-1 2 0,-2-2 1,6 0-1,-1 5 0,2-5 0,3 2 0,-2-2 0,3 3 0,-1-3 0,1 0 0,-5 0 1,-1 0-1,1 0 0,-1 0 0,-3 0 0,1 0 1,-3 0-1,1 0 0,-4 0 0,-1-3 1,-3 3-1,-12 0 0,17 0 1,-17 0-1,0 0 0,0 0 1,0 0-1,12 0 0,-12 0-1,0 0-2,0 0-1,0 0-9,0 0-27,0 0 1,0 0-2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22-10-21T09:49:22.90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3274 4226 6,'0'0'7,"0"0"-1,0 0 2,0 0-1,0 0-3,0 0-1,0 0 1,0 0-1,0 0 1,0 0-2,0 0 1,0 0-2,0 0 2,9 8-2,-9-8 0,11 0 1,-11 0 1,16 4-1,-6-4 0,-1 0 0,3 0 0,0 3 1,3-3 1,1 0-2,1 0 0,1 0 1,0 0-1,4 0 0,0 0 0,3 0 0,-2 0 0,4 0 1,-1 0-2,0 0 1,-2 0-1,4 0 1,-5 0-1,2 0 0,-1 0 0,4-3 0,-4 3 0,5 0 0,-3-5 0,2 5 0,-1 0-1,0-3 0,-2 3 1,0 0 0,2 0-1,-1 0 2,-1 0-1,3 0 1,-1 0 1,1 0-2,0 0 1,3 0-1,-1 0 1,2 0-1,-1-4 1,3 4-1,-3-5 0,4 5-1,-4-4 1,0 4 0,-1-3-1,-1 3 0,0 0 1,-1 0-1,-2 0 1,1 0-1,0 0 0,0 0 1,1 3-1,0-3 2,1 4-2,0-4 0,2 4 2,0-4-2,-1 3 1,-1-3 0,3 3-1,-2-3 1,-2 0-1,0 4 1,3-4-1,-4 0 0,1 0 1,0 4-1,-1-4 0,1 0 1,0 0-1,1 3 0,-2-3 1,0 0-1,1 0 0,-2 0 1,0 0-1,1 0 0,-1 0 0,-2 0 1,1 0-1,0 0 0,-1 0 0,2 0 0,-1 3 0,-2-3 1,2 0-1,1 0 0,1 4 0,0-4 0,1 0 0,-2 3 0,2-3 0,0 3 0,0-3 0,0 3 0,-1 1 0,0-2 1,3-2-1,-3 6 0,2-3 0,2 1 1,1-4-1,1 4 0,0-4 0,1 3 1,0-3-1,0 0 0,0 2 0,1-2 1,0 0-1,-1 0 0,-1 0 0,1 0 0,-3 0 0,-1 0 0,3 0 0,-4 0 0,1-4 1,-1 4-1,-2-5 0,3 5 0,-2-6 0,0 6 0,0-4 0,-1 4 0,1 0 0,-2-4 1,2 4-1,-1 0 0,-1-3 0,1 3 0,-2-3 0,2 3 0,0-2 0,0 2 0,-2 0 0,2 0 0,0 0 0,-1-5 0,3 5 0,-3 0 1,2 0-1,0 0 0,1-2 0,1 2 0,1 0 0,-1-3 0,0 3 1,0 0-1,-3 0 0,-2 0 0,-2 0 0,-1 0 0,-2 0 0,-3 0 1,0 3-1,-1-3 0,0 0 0,0 2 0,-2-2 1,5 0-1,-1 5 0,2-5 0,1 2 0,0-2 0,1 3 0,0-3 0,0 0 0,-3 0 1,-1 0-1,1 0 0,-1 0 0,-2 0 0,0 0 1,-1 0-1,0 0 0,-3 0 0,-1-3 1,-2 3-1,-9 0 0,13 0 1,-13 0-1,0 0 0,0 0 1,0 0-1,9 0 0,-9 0-1,0 0-2,0 0-1,0 0-9,0 0-27,0 0 1,0 0-2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2.668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310 283 24,'4'-13'32,"-4"13"-11,0-12-2,0 12-3,0-9-3,0 9-3,0 0-2,-4-10 0,4 10-2,0 0-1,-3 10-1,3-10 0,-3 20-1,-1-5 0,4 6 1,0 3 0,0 7-1,0 5 0,6 7-1,-3 5 1,2 7-2,-1 2 2,1 5-2,1 1 0,0 1 0,0-3 0,0-5 0,-1-5 0,-1-8-1,0-6 0,1-7 0,-2-8 0,-3-8 0,3-4 0,-3-10-1,0 0-2,0 0 0,-6-13-2,0-5-6,6 3-14,-6-7-17,-3-8 0,-1-6-1</inkml:trace>
  <inkml:trace contextRef="#ctx0" brushRef="#br0" timeOffset="587">270 12 9,'8'-16'33,"-8"16"0,0 0-12,0 0-8,0 0-4,-14 7 2,14-7-4,-11 12-1,11-12 1,-14 11-1,14-11-1,-9 7-1,9-7-1,0 0 0,0 0-2,0 0-1,0 0-4,8 12-7,-8-12-26,8 15-1,0 0-2,-2-1 0</inkml:trace>
  <inkml:trace contextRef="#ctx0" brushRef="#br0" timeOffset="1091">57 259 10,'-10'-10'26,"-1"14"-2,11-4-4,-11 24-3,2-6-3,6 11-1,-5 4-3,8 13-3,-4 5 2,7 15-3,-3 6-1,7 9-1,1 6 0,2 7-2,2-4 0,3-2-1,2-6-1,1-13-2,6-8-3,-2-19-6,9-12-21,3-12-7,0-18-3,5-8 2</inkml:trace>
  <inkml:trace contextRef="#ctx0" brushRef="#br0" timeOffset="1474">672 287 35,'-18'0'38,"18"0"0,0 0-15,0 0-10,12-3-4,0 3-1,10 11-1,0 0-1,9 12-1,0 8-1,5 11-1,-2 9-1,1 10 0,-6 9-1,-3 5 0,-9 4 0,-6 2-1,-11-1 0,-3-5 0,-9-5 0,-5-7-1,-4-7 0,-3-8-1,2-8 0,0-9-4,7-3-8,-2-10-24,6-7-4,11-11-1,-10 0-1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5:41:03.999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100-10 1,'-11'-6'14,"11"6"1,0 0-4,-8 15-1,5-5-1,0 4-3,-1 3 0,4 4-1,-3 5 1,3 6-3,0 0 2,0 8-2,4 4 0,1 4 0,-2 7 0,3 6 0,-3 1 0,4 7-1,-4 5 0,1 8-1,-4 3 1,7 5-1,-7 1 1,3 5 0,-3 1-1,0 2 2,3 1-1,-3 1 0,0-3 0,0 2-2,0-5 1,3 0 0,-3-5 0,0-2 0,0-4 0,5-4-1,-2-4 0,3-5 2,0-1-1,2-6 0,2-3 0,1-6-1,-2-7 1,-1-3 0,1-6 1,-3-5-2,0-9 0,-2-7 0,-1-3 0,-3-6 2,0-9-1,0 0-1,5 10 1,-5-10 0,0 0 0,0 0 0,0 0-1,0 0 0,0 0 0,0 0 0,-11 4 0,11-4 0,0 0 0,-4 11 0,4-11 0,0 9 0,0-9 0,0 0 0,0 10 0,0-10 0,0 0 0,0 0 0,0 0 0,-10-13-1,7 4 1,-4-3-1,-1-5 0,-2-3-1,-1-3 0,-5-4 0,3-1 1,-3-3 1,1-2-2,1 1 2,0 1-2,3 2 2,0 2-1,3 3 1,0 3-1,1 5 0,1 3 1,1 3 1,5 10-1,-10-13 1,10 13 0,0 0-1,0 0 0,0 0 1,0 0-1,0 0 0,0 14 0,5 0 0,1 3 0,1 3 1,6 7 0,-1 4 0,3 1 0,1 1 1,-1 1 0,1 0-2,0-2 1,-1 1 0,-1-6-2,-3-3 2,2-2-1,-3-4 0,0-4 0,1-2 0,-1-3 0,-10-9 0,18 4 0,-18-4 1,17-16-1,-10 3 0,1-6 1,1-4 0,-1-4 0,0-2 0,2-1-1,0 0 2,2 1-1,0 3-1,-2 4-1,2 3 1,-3 6-1,2 2 1,-11 11-1,15-11 0,-15 11 0,13-4 1,-13 4 0,11 0 0,-11 0 0,0 0 0,12 0-1,-12 0-2,0 0-11,10 3-23,-10-3 2,0-11-5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7.375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51 76 17,'-15'8'23,"15"-8"-2,-12 4-6,12-4-1,-11 4-4,11-4 0,0 0-3,-13 6 3,13-6-4,0 0 0,0 13 0,0-13 0,0 0-2,10 10 0,-10-10 0,14 5 0,-2-2-1,0-3 0,7 0 0,3-4-1,3 1 1,4-3-1,5 0 0,3-4-1,2-1 0,1-2 1,-1 1-2,-2-1 1,0 0 0,-6 1 0,-5 2-1,-5 2 0,-4 3 1,-7 2-1,-10 3 0,0 0 1,6 11-1,-13-2 0,-1 3 1,-3 4-1,-1 2 1,-1 4-1,1 5 1,-2 2-1,3 3 2,-1 2-2,4 1 2,-1 1-1,4 2 0,2-1 0,3-2 0,0-1 0,0-4 0,0-3-1,5-2 1,-2-4-1,1-3 1,-4-5-1,6-2 1,-6-11-1,0 9 1,0-9-1,0 0 0,0 0-1,0 0-3,-6 11-10,6-11-25,-16 0-5,1-8-2,-4-4-2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26.481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-7 4204 9,'0'0'17,"-5"12"-2,5-12 0,0 0-3,0 0-3,0 0 4,0 0-6,12-12 2,-9 3-3,-3 9 0,13-20 0,-4 9 1,3-3-4,1 0 1,3-6-1,2-1 1,3-4 0,2-2-2,2-3 0,2-2 0,2-4-1,4-3 0,2-2 0,6-4 0,4-3 1,3-3-2,4-5 2,4-3 0,6-5 0,1-3 0,4-8 1,6-5-2,2-5 2,8-5-1,0-5 1,5-5-3,2-3 1,3-4-1,4 0 1,1 1-1,0-1 0,0 2 0,3-2 0,2 3 0,-1 3 0,1 1 1,-1 2-1,-1 3 0,-3 1 1,0 1 0,-4 2 0,1 4 0,-4 1-1,-2 0 2,-3 4-1,-3 1 1,-3 3-1,-2 3 0,-2 1 0,-3 2 0,-4-1 0,0 1-1,-4 3 1,-2-1 0,-2 2-1,-2 6 0,-6 3 1,-6 7-1,-6 5 0,-7 9 0,-6 5 0,-9 9 0,-6 5 0,-6 6 1,-7 13-1,0-12 0,0 12 0,0 0 0,-11 0 0,11 0 0,-10 11 0,10-11 0,-10 8-1,10-8 0,0 0-1,-11 9 0,11-9 0,0 0-1,0 0 0,0 0-2,0 0-2,-11 4-1,11-4-3,0 0-6,0 0-17,-9-4-7,9 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3:53.204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710 48 12,'0'0'11,"0"0"3,0 0-2,0 0 1,0 0-2,0 0 1,0 0-2,0 0-1,0 0 0,0 0-3,0 0 2,0 0-3,0 0-1,0 9-1,0-9-1,0 19 0,4-5 2,0 6-1,-4 2-1,6 7 1,-6 4-1,7 8 0,-7 0 1,4 8-2,-4 2 1,3 5-1,-3 4 0,0 5 0,0 3 0,0 3-1,0 7 0,4 3 1,-4 5-1,0 5 1,3 6 0,0 4 0,1 5 0,1 5 0,-1 5 0,2 2 0,-1 6 2,2 5-1,0 3-1,0 5 0,-2 1 0,1-2 0,-2-1 0,1 3 1,-1-6-2,-1-4 0,1-7 0,-4-4 0,4-7 0,-1-4 0,-3-7 0,4-8 0,-4-7 0,5-9 1,-2-9 0,1-7 0,-1-11 0,1-9 1,-1-10-1,0-4 0,1-11 0,0-3 0,-4-11 0,7 11-1,-7-11 1,0 0-1,0 0 0,0 0 1,0 0-1,0 0 0,0 0 0,6 10 0,-6-10 0,0 0-1,-4 15 1,4-15-1,-3 10 1,3-10-1,0 0 1,-6 13 0,6-13 0,0 0 0,0 10-1,0-10 0,0 0 0,0 0-1,-3 9-1,3-9 1,0 0-1,0 0-1,0 11 2,0-11-2,0 0 1,0 0 0,-3 13-2,3-13-2,0 0-9,-9 8-16,9-8-8,0 0 0</inkml:trace>
  <inkml:trace contextRef="#ctx0" brushRef="#br0" timeOffset="1466">711 0 33,'0'0'25,"0"0"-6,0 0-1,-13 8-6,10 6-3,-8 3 0,3 10-2,-6 3-2,1 10-1,-3 5 2,-1 8-3,-2 0-1,2 4 1,-1-3-2,2 0 1,1-6-2,4-5 2,1-10-2,6-8 1,1-7 0,3-8-1,0-10 1,0 0 0,16-17-1,-7-3 1,0-5 0,4-6-1,-1-5 1,1-4 0,1-5 0,0-1 0,-1-4-1,-1 3 2,1-2-1,-1 4 1,0 3-1,0 5 1,-2 6 1,2 7-2,-3 5 1,0 8 0,-9 11-1,17 0 1,-12 11-1,1 7 1,3 10-1,1 6 1,2 9-1,5 9 0,3 3 0,2 5 0,6 0-1,3 0 1,2-2-1,1-4 0,3-7 0,1-5-1,0-6 0,-2-8 0,1-3-4,-9-14-10,1 3-25,-6-4-3,-10-4-2,-13-6 0</inkml:trace>
  <inkml:trace contextRef="#ctx0" brushRef="#br0" timeOffset="2995">580 4906 15,'5'-17'27,"-5"17"0,4-12-4,-4 3-4,0 9-2,0 0-6,0 0 1,0 0-4,0 0-1,7 10-2,-3 8 0,1 5-1,3 7-1,-1 9 0,4 7-1,0 4-1,0 4 0,1-1 0,2 2-1,-3-5 1,1-5-2,-2-5 1,-2-8-2,-2-4 0,-1-9-2,0-1-2,-5-18-3,6 15-10,-6-15-23,0 0 0,0-10-1</inkml:trace>
  <inkml:trace contextRef="#ctx0" brushRef="#br0" timeOffset="3409">911 4860 26,'10'-10'40,"-10"10"-1,0-12-17,0 12-7,0 0-1,0 0-5,0 14-2,3 1-1,-6 2 0,3 9-3,0 5 0,7 9 0,-1 7-1,3 5 0,4 3-1,4 5-1,-1-2 1,3-2-1,2-4 0,-2-7-1,0-7-1,-4-11 0,0-5-3,-15-22-2,15 18-9,-15-18-18,-9-10-10,1-3 0,-4-5 1</inkml:trace>
  <inkml:trace contextRef="#ctx0" brushRef="#br0" timeOffset="3837">563 4679 13,'-4'-17'41,"4"17"0,-5-13-8,-2 1-12,7 12-7,0 0-4,0 0-2,-13-8-5,13 8-1,-8 10-5,8-10-5,-4 18-13,4-7-21,0 0 1,4 2-3</inkml:trace>
  <inkml:trace contextRef="#ctx0" brushRef="#br0" timeOffset="4131">903 4617 48,'0'-11'43,"0"11"-1,-8-12-16,8 12-13,0 0-3,0 0-4,0 0-4,0 0-3,0 16-4,0-16-7,5 13-25,0-1-6,-1 2-1,2 4 2</inkml:trace>
  <inkml:trace contextRef="#ctx0" brushRef="#br0" timeOffset="4447">1284 4788 38,'-4'-13'42,"11"-2"-1,-7 15-13,22-3-15,-9 6-4,8 13-2,0 3-1,7 16-1,-1 3-2,8 11 0,-1 7-1,1 8 0,-1 4 0,0 2-1,-6-3-1,-6-3-1,-6-5 0,-8-6-3,-8-4-2,-8-13-8,-5-2-27,-9-8-3,-12-7-3,-11-4 3</inkml:trace>
  <inkml:trace contextRef="#ctx0" brushRef="#br0" timeOffset="4988">196 4946 34,'-8'-21'39,"0"8"-8,0 4-6,8 9-7,0 0-6,-10 5-3,-2 6-2,0 10 0,-4 4-3,0 11-1,-8 9 0,3 7 0,-2 9 0,5 8-2,3 1 1,9 1-1,6 1 0,8-4 0,10-5-1,7-7 0,6-9-2,1-12-1,10-4-5,-8-11-28,7-8-7,3-4-3,2-8-1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05T15:14:16.253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3440 4560 1,'0'0'25,"-3"-12"-3,3 12 0,0 0-5,0 0-1,0 0-3,0 0-1,0 0-4,-4 11-2,4 5 1,0 4-3,4 8 0,-4 5-1,7 10 0,-3 4-1,3 6 0,0 2-1,1 2 0,-2 1-1,0-1 0,-1-4 0,0-3 0,-5-6 0,4-5 0,-4-8-1,0-5 0,0-6-1,-4-8-3,4 0-4,0-12-13,-14 0-17,14 0-2,-10-16 1</inkml:trace>
  <inkml:trace contextRef="#ctx0" brushRef="#br0" timeOffset="443">3651 4654 26,'0'-15'37,"0"15"-13,0 0-4,0-16-2,0 16-5,0-10 0,0 10-5,0 0-1,0 0-2,7-11-1,-7 11-1,0 0 0,0 0-1,6 16 0,-6-5 0,0 2 0,6 6-1,-3 4 1,2 6-1,-1 3 1,2 6-2,0 3 1,0 5-1,0 3 0,1 1 0,-2-1-1,-1-1 1,1-3-1,-1-4 0,2-3-1,-3-7 0,1-4-2,-4-6-3,9 0-6,-9-9-14,0-1-14,0-11-2,0 10 1</inkml:trace>
  <inkml:trace contextRef="#ctx0" brushRef="#br0" timeOffset="978">3985 4591 33,'-10'-11'35,"10"11"-12,-12-8-7,12 8-1,0 0-3,-9 13-3,9-13 1,-4 27-4,4-8 0,7 10-2,0 6 0,4 9-2,0 3 0,3 8-1,-1 1-1,2 4 0,-4-3 0,0-3-1,-1-7 0,-3-5-2,1-7-3,-5-14-4,4-2-22,-7-10-8,0-9-2,0 0 0</inkml:trace>
  <inkml:trace contextRef="#ctx0" brushRef="#br0" timeOffset="1413">3442 4329 1,'-15'-9'40,"6"-1"2,9 10-1,0 0-20,-9-11-8,9 11-5,0 0-3,0 0-3,0 0-2,0 0-3,0 19-6,0-19-13,-6 22-18,11-4-1,-1-2-1</inkml:trace>
  <inkml:trace contextRef="#ctx0" brushRef="#br0" timeOffset="1707">3898 4311 8,'-11'4'41,"0"-11"2,11 7-1,-14-17-22,14 17-9,0-10-2,0 10-3,0 0-3,0 0-3,0 0-2,0 0-6,9 3-11,-9-3-22,0 14 0,0-4-3</inkml:trace>
  <inkml:trace contextRef="#ctx0" brushRef="#br0" timeOffset="2331">3632 4298 10,'9'-3'42,"-9"3"-2,12-5 1,-12 5-23,0 0-8,0 0-2,0 0-3,-5 14-2,5-14 0,-12 19-2,6-6-2,-1-1-3,7 7-6,-6-7-16,6 3-15,5 1 0,1-4-2</inkml:trace>
  <inkml:trace contextRef="#ctx0" brushRef="#br0" timeOffset="2858">4371 4449 18,'-16'-3'39,"16"3"-1,-11 0-18,20 13-2,-3-4-6,12 11-2,-3 2-2,9 10-2,0 6-1,6 7-1,-2 4-1,4 9-1,-3 5 0,-1 3-2,-5 2 1,-3 2-2,-7-2 1,-6-4-1,-7 0-3,-14-8-3,-3 4-10,-17-9-22,-7-4-3,-9-6 1</inkml:trace>
  <inkml:trace contextRef="#ctx0" brushRef="#br0" timeOffset="3392">2941 4634 26,'-17'-7'37,"8"7"-2,-3 10-18,-5 1-2,5 14-5,-8 4 0,7 17-3,-4 8-1,9 15 0,2 8-1,11 8-1,6 0 1,12 1-3,10-6 0,10-6-1,10-10-3,5-16-3,12-9-23,0-13-13,0-14-1,1-12-4</inkml:trace>
  <inkml:trace contextRef="#ctx0" brushRef="#br0" timeOffset="4361">3235 3820 9,'-9'-7'19,"-1"-10"0,4 6-3,0 0-3,-2-6 1,2 5-4,-5-8 0,4 4-3,-7-5 3,1 3-5,-4-6 1,-1 2-2,-6-3 2,1-2-2,-5-4-1,-2 0 0,-4-4-1,0-3 1,-4-4-1,-1-7 0,-1-6-2,-4 0 1,-3-5 1,0-4-2,-4-4 1,-3-2-1,-2-3 1,-6-3-1,-3-2 1,0-5-1,-5-1 1,-3-2-2,1-3 1,-3 0 1,-2-2-2,-2-2 1,1 0 0,-2 0 0,1 1 0,-1-2 1,0 1-1,1 3-1,-2-2 1,3 5 0,-1 0 0,1 2 0,-1 1-1,3 3 1,-1 2 0,3 1 0,2 3 0,-1 2 0,5 2 0,1 3 1,0 1 0,5 4-1,3 2 1,4 2 0,7 4 0,5 4 2,4 2-2,7 7 0,5 5 0,5 8 0,5 2 0,3 9-1,4 3 1,10 15-1,-10-13 0,10 13 0,0 0 0,0 0-1,5 15 1,1-6 0,2 1 0,-1 1-1,0 2 1,1-1 1,-1 1-2,1-1 2,-1 0-1,-3-2 0,1 0 0,-2 0 1,-3-10 0,7 16-2,-4-6 2,-3 0-2,5 2 2,-5 3-2,4 2 1,-4 4 0,3 2 0,-3 5 0,0 4 0,0 0 0,3 1 0,-3 2 0,4 0 0,-4-2 1,5-2-1,-1-2 0,-1-4 0,1-3 0,-1-2 0,-3-6 0,4-1 0,-4-13 0,4 14 0,-4-14 0,0 0 0,0 0 0,6-16 0,-6 3 0,0-4 1,0-5-1,-6-5 0,3-3 0,-2-4 0,-2-5 0,0-3 1,-1-5-1,-1-1 0,-1-1 0,0-1 1,-1 0-1,0 3 0,2 6 1,-1 5-1,4 6 1,0 6 0,3 9-1,3 15 0,9-11 1,1 16-1,2 5 1,5 5 0,4 5-1,3 2 1,7 2 0,0 0 0,4 1-1,5-2 1,3-2 0,1-2-1,3-5-2,1 0-1,-6-9-19,-1 1-18,-1-6-3,-9-4-3,0-8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10T06:35:08.419"/>
    </inkml:context>
    <inkml:brush xml:id="br0">
      <inkml:brushProperty name="width" value="0.10583" units="cm"/>
      <inkml:brushProperty name="height" value="0.05292" units="cm"/>
      <inkml:brushProperty name="color" value="#D8D8D8"/>
      <inkml:brushProperty name="fitToCurve" value="1"/>
    </inkml:brush>
  </inkml:definitions>
  <inkml:trace contextRef="#ctx0" brushRef="#br0">2324 1770 9,'-22'8'19,"-3"4"-8,-6 7-1,-10 8 3,-11 5-3,-7 11-1,-10 7 2,-4 12-3,-9 7 2,-4 10-3,-4 7 3,0 11-4,-6 8-2,5 13 1,-7 1 1,5 10-3,-3 2 1,0 11-1,-4 1 0,5 4 0,0-2 1,4-1-1,1-3 1,7 0 1,3-11-2,10-5 0,5-16 0,10-8 0,5-16-2,11-12 1,6-16-1,8-14 0,8-12-1,4-9 2,7-8-2,6-14 0,-7 11-1,7-11 0,0 0-2,4-9-1,-4 9-3,9-19-8,1 6-17,-1-1-9,-2-6-1,4 1 1</inkml:trace>
  <inkml:trace contextRef="#ctx0" brushRef="#br0" timeOffset="1">76 4063 34,'-3'-12'35,"3"12"-3,0 0-16,-8 25-4,2 1-6,1 12-2,-3 8 0,1 9 2,0 10-4,0 3 2,-3 0-3,6-1 2,-2-4-2,2-6 2,4-8-2,0-6 1,0-9-2,4-6 2,2-8-1,5-4 0,-1-6 0,4-2 0,3-4 0,3-1 0,1-3 0,4 0-1,-1-4 1,4-1-1,2 0 1,3 0-1,-1-1 0,4 2 0,-1-1 0,2 3 0,-2 2 0,-3-4 0,-3 4 0,-4-3 0,-3 3 1,-5-5 1,-4 1-1,-3-1 0,-10 5 1,13-17-1,-13 6 1,3-2 0,-3-3 0,-5-2-1,-3-3 1,-2-2-1,-5-5 1,-1-4-1,-8-3 1,1 1-1,-5-3 1,2 2-1,-2-1 0,2 1 0,-1 6 0,2 3-1,6 4 1,0 4-1,4 4 0,0 2-1,5 2-1,0 2-1,10 8-2,-14-10-6,14 10-24,0 0-7,0 0-2,9-10-1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5:41:07.861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0 302 3,'20'-8'6,"-10"5"-1,2 0-2,-1 3 2,1-4 1,1 4 0,1 0-1,1 0 0,1 0 3,6 0 0,5 0 0,3 0-3,9 0 2,5 0-1,9 0 0,12-4-2,9 4-1,8-5 2,10 2-3,10-1 2,10 0-2,7-3 0,9 1-1,3-1 0,7 2 0,3-2 1,2 2 0,-2-1-1,1 1-1,-5 2 2,1-1-1,-6 1 1,-6 3-1,-8 0 0,-5 0-1,-9 0 1,-10 0 0,-8 0 0,-11 0 0,-10 0-1,-10 4 1,-11-4-1,-7 4 1,-12-4 0,-5 3-1,-8-3 1,-12 0 0,12 0 1,-12 0-1,0 0 0,0 0 2,0 0-1,0 0-1,0 0 0,0 0 0,-10-8-1,10 8 1,0 0-1,0 0 0,0 0 1,0 0-1,0 0 0,0 0 0,0 0 0,0 0 1,0 0-2,0 0 1,0 0 0,0 0 0,0 0 0,0 0 0,0 0 0,0 0 0,0 0 1,0 0-1,0 0 1,-7-10 0,7 10-1,-5-9 1,5 9-1,-12-16 0,2 6 0,-4-1-1,0-2 1,-3-1 0,-2 1 0,-3-3-1,1 2 1,-1 0 0,0 0 0,0 3 0,2-1-1,-1 3 1,0 1-1,3 2 1,-1 2-1,3 4 0,-1-5 1,2 5-1,1 0 1,2 0-1,2 0 1,10 0-1,-14 5 1,14-5-2,0 0 2,0 0-2,0 0 2,0 10 0,0-10 0,20 14 0,-7-5 0,4 1 0,2 1 0,3 1 0,4 1 0,2 0 0,0 0 2,1 1-2,2-1 0,1 0 0,-1 0 0,1-1 0,-3-2 0,-1 1 0,-2-1 0,-2 0 0,-4-2 0,-3 0 0,-4 0 0,-4-2-2,-9-6 2,13 10 0,-13-10 0,0 0 0,0 0 0,5 10 0,-5-10 2,0 0-2,0 0 0,-15 12 0,5-6 0,-2 4 0,-5 3 0,-3 2-2,-4 4 2,-4 1-1,-3 2 1,0 1 0,0 0-1,0 3 1,2-3-1,1 1 1,3-1 0,4-2 0,3-1 0,2-3 0,4-1 0,3-4 0,9-12 1,-12 16-2,12-16-1,0 0-9,0 0-25,0 0-1,5-31-1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5:41:10.966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250 1719 2,'0'0'6,"0"0"0,0 0-1,0 0 0,0 0 1,0-9-1,0 9-1,0-21 0,3 5 0,-3-7 1,3-6 0,-3-7-1,4-5-2,-4-7-1,3-5 1,-3-5 0,0-3 0,0-5-1,-3 0 0,-1-4 0,0-1 1,-1-3 0,1 4 1,1 0 0,3 2-1,-5 3 0,5 8 2,0 1-2,0 7 0,0 2 0,0 5-1,0 3 0,0 5 0,0 3-1,0 2 0,0 3 0,0 3 0,0 3 0,0 3 0,0 2 0,5 0 0,-5 2 0,0 1 1,3 0-1,-3 3 0,0-2 2,0 11-2,4-17 1,-4 17-1,0-15 1,0 15-1,0-10 1,0 10-1,0 0 1,0-11-1,0 11 2,0 0-1,0 0 0,0 0-1,0 0 1,0 0-1,0 0 1,0 0-1,0 0 0,3-10 0,-3 10 0,0 0 0,0-10 0,0 10 1,0 0-1,0-9 1,0 9 0,0 0-1,0 0 1,0 0 0,0 0-1,0 0 0,0 0 1,0 0-2,0 0 2,0 0-1,0 0 0,0 0 2,0 0-1,0 0 1,0 0 1,0 0-2,0 0 0,0 0 1,0 0-1,0 0 0,0 0 0,0 0-1,-10 13 1,10-13-1,-11 19 0,4-5 0,-3 6-1,-1 4 1,-2 4 0,-3 4 0,-2 4 0,1 1 1,-2 3-1,0-2 0,1 0 0,1-5 1,0 0-1,4-6 0,2-5 0,3-4-1,0-5 1,8-13-1,-7 15 1,7-15-1,0 0 0,0 0 1,6-17-1,-1 3 1,2-3-1,1-5 1,2-3 0,0-3 0,4-3 0,-3 0 0,3-1-1,1 0 1,1 0 0,-1 4-1,1 0 1,-1 4-1,-1 1 1,1 3 0,-2 0 0,1 3 0,-2 2 0,1 0-2,-1 3 4,-1-1-4,1 1 2,-2 2 0,1 0 0,-1 3 0,-10 7 0,16-13 0,-16 13 2,13-9-2,-13 9 0,9-8 0,-9 8 0,0 0 1,0 0-1,0 0 0,0 0 1,0 0-1,0 0 0,0 0 1,0 0-1,0 0 1,0 0-1,11 15 1,-8-5 0,1 5 0,2 2-1,3 6 1,0 3 0,4 5 0,3 1-1,2 1 0,1 1 0,2-1 1,-1-1-1,1-3 0,-2-4 0,-2-4 0,-2-5 0,-3-2 0,-2-4 0,-10-10 0,15 12-1,-15-12 0,9 6-2,-9-6-3,0 0-9,0 0-20,0 0 0,12-4-1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5:41:13.935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99 199 1,'72'0'8,"-26"-6"-1,7 0-1,9-1 0,6-1 1,9 1-3,8-1 0,6 1 0,6-3-2,4 1 1,5-1-1,5-1 0,2 1-1,1 0-1,1 0 1,1 1-1,-2 1 0,-1 1 0,-4 1 2,-6 1-2,-6 2 1,-5-1 0,-9 1 0,-4 0 0,-10 3 1,-4-5 0,-4 5-1,-6-4 1,-4 0-2,-5 4 1,-6-4-1,-5 1 1,-6 3-1,-1-4 0,-4 4 1,-2-4-1,-2 4 0,1-4 1,-2 4-1,-1 0 0,0-3 1,-3 3 0,-1 0 1,-4 0-1,0 0 0,-10 0 2,16 0-2,-16 0 0,13 0 1,-13 0 0,14 0-1,-14 0 0,11 0 0,-11 0 0,0 0 0,12 0 0,-12 0-1,0 0 1,0 0-1,0 0 1,0 0-1,0 0 0,0 0-1,0 0 1,0 0 0,0 0 0,0 0-1,0 0 1,0 0 0,0 0 0,0 0 0,0 0 0,0 0 0,0 0 0,0 0 0,0 0 0,0 0 0,0 0-3,0 0-6,0 0-18,-13 4-6</inkml:trace>
  <inkml:trace contextRef="#ctx0" brushRef="#br0" timeOffset="2990">367 15 4,'0'0'5,"0"0"0,0 0-1,0 0 0,0 0 0,0 0 0,0 0-1,0 0 1,0 0-1,0 0 0,-12 7 1,12-7 0,-15 9-1,5-2 0,-2 1 0,-2 0-2,-1 2 0,0 1 0,-2-2-1,0 2 1,1-1-1,1 0 1,1-1 0,-1-1 2,2-1-2,2 0 1,0-2 0,1-1-1,10-4 1,-15 6 0,15-6-1,-12 5-1,12-5 0,0 0 0,-12 7-1,12-7 1,0 0-2,0 0 2,-9 9 0,9-9 0,0 0 0,0 0 0,-8 14 0,8-14 3,-8 11-3,8-11 1,-7 11 1,7-11-1,-9 11-1,9-11 1,-11 8-1,11-8 0,-9 8 1,9-8-1,-11 5 1,11-5 0,-9 9-1,9-9 2,0 0 0,0 0-2,-10 6 1,10-6 0,0 0-1,0 0 0,0 0 1,0 0-2,0 0 1,0 0 0,0 0 1,0 0-1,0 0 0,0 0 0,0 0 0,0 0 1,-4 10-1,4-10 0,0 0 0,0 0 0,0 0 1,0 0-2,0 0 1,0 0 0,0 0 0,0 0 0,0 0 0,0 0 0,0 0 0,0 0 1,10 7 1,-10-7-1,13 8 2,-13-8-2,17 10 1,-6-4-1,3 0 3,2 1-3,1-1 2,5 1-1,0-1 2,6 0-1,-1-1 0,2 0-1,-1-1 0,3 0-1,-6 0-1,1-1 1,-4 0-1,-2 0 0,-3-3 0,-2 5 1,-6-5-1,-9 0 0,13 3 0,-13-3 1,0 0-1,0 0 1,0 0-1,0 0 1,0 0-1,0 0-1,0 0-4,0 0-8,12 0-13,-12 0-12,17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1T05:41:03.999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100-10 1,'-11'-6'14,"11"6"1,0 0-4,-8 15-1,5-5-1,0 4-3,-1 3 0,4 4-1,-3 5 1,3 6-3,0 0 2,0 8-2,4 4 0,1 4 0,-2 7 0,3 6 0,-3 1 0,4 7-1,-4 5 0,1 8-1,-4 3 1,7 5-1,-7 1 1,3 5 0,-3 1-1,0 2 2,3 1-1,-3 1 0,0-3 0,0 2-2,0-5 1,3 0 0,-3-5 0,0-2 0,0-4 0,5-4-1,-2-4 0,3-5 2,0-1-1,2-6 0,2-3 0,1-6-1,-2-7 1,-1-3 0,1-6 1,-3-5-2,0-9 0,-2-7 0,-1-3 0,-3-6 2,0-9-1,0 0-1,5 10 1,-5-10 0,0 0 0,0 0 0,0 0-1,0 0 0,0 0 0,0 0 0,-11 4 0,11-4 0,0 0 0,-4 11 0,4-11 0,0 9 0,0-9 0,0 0 0,0 10 0,0-10 0,0 0 0,0 0 0,0 0 0,-10-13-1,7 4 1,-4-3-1,-1-5 0,-2-3-1,-1-3 0,-5-4 0,3-1 1,-3-3 1,1-2-2,1 1 2,0 1-2,3 2 2,0 2-1,3 3 1,0 3-1,1 5 0,1 3 1,1 3 1,5 10-1,-10-13 1,10 13 0,0 0-1,0 0 0,0 0 1,0 0-1,0 0 0,0 14 0,5 0 0,1 3 0,1 3 1,6 7 0,-1 4 0,3 1 0,1 1 1,-1 1 0,1 0-2,0-2 1,-1 1 0,-1-6-2,-3-3 2,2-2-1,-3-4 0,0-4 0,1-2 0,-1-3 0,-10-9 0,18 4 0,-18-4 1,17-16-1,-10 3 0,1-6 1,1-4 0,-1-4 0,0-2 0,2-1-1,0 0 2,2 1-1,0 3-1,-2 4-1,2 3 1,-3 6-1,2 2 1,-11 11-1,15-11 0,-15 11 0,13-4 1,-13 4 0,11 0 0,-11 0 0,0 0 0,12 0-1,-12 0-2,0 0-11,10 3-23,-10-3 2,0-11-5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113.3877" units="1/cm"/>
          <inkml:channelProperty channel="Y" name="resolution" value="1979.87915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3-26T03:31:19.19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2061">
    <iact:property name="dataType"/>
    <iact:actionData xml:id="d0">
      <inkml:trace xmlns:inkml="http://www.w3.org/2003/InkML" xml:id="stk0" contextRef="#ctx0" brushRef="#br0">13181 5342 675 0,'0'0'212'2,"0"0"-90"2,0 0-6-3,0 0-46 0,0 0-27 0,0 0-25 12,0 0-16-12,0 0-5 0,-123-59 2 0,102 58-8 11,-2 1-4-11,-1 0-3 0,-3 2-7 13,-3 3-3-13,-3 1-2 0,-4 1 0 0,0-1-3 12,-4 3 3-12,-1 3 9 0,-3-3 3 0,0 0 8 11,-3-1 7-11,-2 1 1 0,-4-1 3 13,-1 3 4-13,-2-1 5 4,-1 1 2-4,-3 1 7 0,-4-2 0 0,0 3 7 12,2 0 9-12,-4 0 8 0,-3 0 8 0,0 3 2 12,-3 1-2-12,1-1-2 0,-4 2-4 12,-1 3-1-12,0 0-3 0,0-1-6 0,-4 7-10 12,1-2-8-12,-3 3-9 0,-1 1-1 0,0 6 0 14,-2-3-2-11,-1 3 1 0,2 0 0 1,-1 1-5-2,1 5-1 1,0 0 2 0,3-1-4 1,-2 5 3-4,-1 2 2 0,3-1-4 0,-2 0-1 11,2 3 2-11,-1 0-3 0,5 2 2 0,-2 2 3 12,2 1-1-12,1 0 1 0,1 3 0 0,2 0 2 12,0 2-1-12,2 1-1 0,3 1 3 0,0 1-1 11,3 0 8-11,4 2 0 0,-2-3 3 13,5 5 2-13,1-3-1 0,2 4 1 9,2-3 1-9,0 3 6 0,2 0 0 0,4 1 0 12,2 1 1-12,3 0-6 0,3-2-1 13,2 1 2-13,2 2 3 0,3 2-7 0,3-2-1 11,3 4-4-11,2-2-4 0,0 4 3 0,4 1-3 12,2-4-2-12,0 3-3 0,3-1-2 0,2 0 5 12,1 0 0-12,3 0-1 0,3 2 1 0,-1-1-3 14,4 0-4-12,3 3 4 1,1-4-2 0,0 0-4 1,0 3 5-1,5-2-3 0,5 3-1 0,0 0 1-2,2 2 3-1,-1 0-4 0,8 2 4 13,-4-2 2-10,4-1-6 0,2 3 3 0,2-8 0 0,1 4-2-3,4 0-2 0,2-4 5 0,1 2-3 11,3 0-2-11,5-3 2 0,-1-3 1 0,5 0-2 12,3-3 0-12,1 2 5 8,3-4-5-8,0 0 2 0,2 1 4 0,2-3-3 12,1 3 2-12,2 0 3 0,1-1-6 0,4 1 3 12,3-5 4-12,2 0-6 0,5-3 5 12,-1 2-2-12,3-4-5 0,3 1 2 0,1-3 3 12,2-2-3-12,4 0-1 0,2-2 1 0,5-3-5 11,1 1 4-11,5-3 3 0,2-6-1 0,1 2 0 12,4-4 1-6,2-1-1-6,2-1-1 0,4-2 0 0,2-1-3 12,0 1 4-9,3-1 0 4,-3 1 1-7,3-5 2 1,3 0-5 5,-1-1 0-4,3-2 2 1,0-2-3-2,0-4-1-1,0 2 1 0,4-6-1 0,2-3 5 12,1-1 5-12,2-3-2 0,0-2 1 0,3-2-2 12,2-1-2-12,0-3-1 0,4 0 4 12,0-1-4-7,0 0 0-5,-2-3 1 0,2-4-2 0,0-4 4 11,0-1 1-11,-1-2 1 0,1-1-2 0,1-4-3 12,-2-3 0-12,-1 0-1 0,2-3 2 0,-6 1-2 12,3 1 4-12,0-5 2 0,-5 3 3 12,1-2 3-12,-2 1-5 0,-2-5 0 0,0 4 2 12,1-5-1-12,0 3 1 0,-3-6-6 0,1 4-3 12,-1-5-1-7,-1-1 0-5,-2 1 1 0,-3-5 0 0,-3-2-1 12,-5 3-1-12,-2-5 1 0,-4 2-1 0,-3-2 0 12,-1-2 0-10,-4-1 0 6,-4-6 4-7,-6 4-1 1,-2-3 1 3,-3-2 1-4,-3 0-3 3,0-3 3-3,-4-1 2-1,0-1-1 0,-2-3 0 0,-8 1 0 12,1-1 0-12,-5-2-1 0,-5 0 4 0,-2 0-1 16,-3-2-2-16,-3-1 1 0,-8-1-6 0,0-1 7 12,-7-1 1-12,1 1 4 0,-7-3 7 0,-2 1-7 12,-6-1 1-12,-2 3 1 0,-2-2-5 0,-3-2-2 12,-3 1-1-12,-3-1 0 0,-3-1 1 0,-2-3 2 12,-3 0 3-12,0 2-8 0,-3-2 1 0,-7 0 1 12,0 2-1-12,-4 0 1 0,0-3 3 0,-5 4-7 11,-2-2 2-7,-2-2 2-4,-3 2-2 0,-1-3 3 13,-3 3-2-13,-3 0-1 0,1 1-6 0,-5-3 0 11,-1 1 3-11,-3 3 1 0,0-3 5 0,-2-1 3 12,-4 4-5-12,1 0-1 0,-1-2 0 0,-1 4-5 12,-2 0 1-12,-2 2-1 0,-2-2 1 0,-1 1-2 11,-4 1 2-11,-1 2 0 0,2-2-3 13,-5 4 2-13,0 0-2 4,-2 1 3-4,-2 1 0 0,-2 2 2 13,-2 2 1-13,-1-2-4 0,-3 2 3 0,1-1-2 12,-2 2-2-12,1-1 1 0,-1 1-1 0,-1 3-1 11,0-2 2-11,-2 2-1 0,-2-2-2 0,0 4 3 12,-3 1 1-12,-2-1 2 0,-2 5 0 0,-1-3 4 12,-1 4 3-12,-1-2-2 0,-3 2 4 0,-2 0-2 11,-1 2-3-5,-1 0 3-6,-3 4-2 0,-1-3-2 0,0 1-1 11,-5 4-5-11,0 0 0 0,-6-1 1 13,-4 4 3-13,2 2 1 0,-5 2-4 0,-9 2-1 12,4 0-1-12,-6 3 2 0,-8-1-3 12,-3-1 1-12,-7 4-5 0,-5 0-9 13,-5 1-1-13,-10 5-15 0,-8 3-8 0,-5 5-2 0,-11 5-14 10,-8 8-10-10,-10 5-18 5,-10 19-37-5,-9 10-58 0,-11 19-124 13,59-5-215-13,58-14-886 0</inkml:trace>
    </iact:actionData>
  </iact:action>
  <iact:action type="add" startTime="4152">
    <iact:property name="dataType"/>
    <iact:actionData xml:id="d1">
      <inkml:trace xmlns:inkml="http://www.w3.org/2003/InkML" xml:id="stk1" contextRef="#ctx0" brushRef="#br0">12009 5444 1194 0,'0'0'35'1,"0"0"-40"0,0 0-45 0,0 0-8 11,0 0 23-11,0 0 46 5,0 0 38-5,0 0 10 0,0 0 2 12,0 0 8-12,0 0 0 0,37 119-9 0,-29-91-3 12,4 5-7-12,-2 2-3 0,1 6-7 0,-2 3-4 12,2 5-3-12,-1 1-5 0,0 5 6 12,3 4-3-12,0 2-1 0,-1 5-1 0,3 1-4 12,2-1 1-12,0 4-6 0,2 0 0 0,0 1-3 11,4 3 0-11,-1 0 8 5,1 1 6-5,1-1 0 0,0 5-4 13,3 0-7-13,-1 0-7 0,-2 4-5 0,3-4 1 11,-1-3-2-11,-2 4-3 0,-1-3 0 0,1-2 1 12,-4 3-3-12,0-4 7 0,-3-1-3 0,0-4-1 11,-1 1 0-11,0-3-7 0,-5-1 6 13,3-6-2-13,-2 3 3 0,1-4 0 0,-2-2-5 12,-1 0 5-12,3-2-1 4,-5-1 3-4,4-3-1 0,-1 1 0 13,-2-6-6-13,-1-1-2 0,1-2 4 0,-3-8-2 11,-4-1 5-11,3-8-2 0,-4 2 0 0,-1-8 1 12,0-6 8-12,0-1 4 0,0 0 2 0,0-6 9 12,0 1 5-12,-4-5 9 0,2 1 9 12,1-3 6-12,0 1-13 0,-1-1-9 0,-5 0 3 12,3 2-11-12,-6-2-3 4,-4 0-4-4,-1 1-13 0,-3 0-8 0,-2 1 6 12,-3 1-3-12,-4 1-6 0,-2 0 4 13,-4 0-2-13,-1-1 0 0,-6 4 1 0,-4 1 0 11,-4 2-9-11,-5 1 1 0,-7 4 4 0,-3 1-7 12,-5 3 0-12,-4 7-4 0,-6 1-7 12,-5 5-6-12,-9 2-2 0,-4 7 0 0,-7 5-2 12,-5-2 5-12,-5 4 2 5,-4 5-2-5,-7 1 7 0,-4 4 6 0,-6 1 3 11,0 2 8-11,-6 1 9 0,0 3-1 13,0-3 6-13,0 2 5 0,5-3-1 0,-1-1-1 11,7-3 1-11,5-2-2 0,2-2-4 0,5-4 2 12,8-1 4-12,4-3-5 0,6 1-2 13,4-6 1-13,7 0-9 0,2-1 2 0,4-2 3 11,2-2-3-11,4 0 0 5,5-5 0-5,4 3-1 0,4-6-5 0,6-1 4 11,7-7-2-11,6 0-11 0,5-2-9 13,5-5-31-13,10-2-66 0,5-1-128 0,11-5-213 12,1 1-894-12</inkml:trace>
    </iact:actionData>
  </iact:action>
  <iact:action type="add" startTime="5177">
    <iact:property name="dataType"/>
    <iact:actionData xml:id="d2">
      <inkml:trace xmlns:inkml="http://www.w3.org/2003/InkML" xml:id="stk2" contextRef="#ctx0" brushRef="#br0">11188 9389 2081 0,'0'0'120'1,"0"0"-62"0,0 0 0 0,0 0-39 11,0 0-40-11,0 0-22 0,0 0-8 0,0 0 0 12,0 0 14-12,0 0 13 0,0 0 5 12,0 0 8-12,0 0 7 0,0 0 0 0,-7 38 2 12,7-7 5-12,0 4-4 0,-3 8 1 0,-5 6 2 12,-2 5-2-12,0 4 2 0,-3 6 3 0,-1 3 2 11,-5 5 2-5,5 7 2-6,-4 5 3 0,0 2 0 0,3 5-3 11,-4 0 5-11,3 6-7 0,1 1-3 0,-1-3-1 12,-1 6-4-12,3-3 1 0,-2 1 0 0,3 0 3 12,0 1-11-12,1-1 3 0,0-3-1 12,1-5 0-12,2-6 7 0,-1-5-2 0,2-1-1 12,2-5 0-12,0-2 2 0,-2-1 1 0,2-1 0 12,0-2-2-12,2-2-2 4,3-7-7-4,-1-1-10 0,2-7-18 13,0-6-53-13,0-4-107 0,3-4-169 0,-2-12-100 11,2-10-545-11</inkml:trace>
    </iact:actionData>
  </iact:action>
  <iact:action type="add" startTime="5928">
    <iact:property name="dataType"/>
    <iact:actionData xml:id="d3">
      <inkml:trace xmlns:inkml="http://www.w3.org/2003/InkML" xml:id="stk3" contextRef="#ctx0" brushRef="#br0">12834 8792 878 0,'0'0'77'1,"0"0"7"0,0 0-14 12,0 0-45-12,0 0-11 0,0 0-6 0,0 0-3 12,0 0-1-12,0 0 1 0,0 0 7 0,0 0 10 11,0 0 19-5,0 0 4-6,0 0-12 0,38-2-4 0,-29 9-2 12,4 3 6-12,2-1 6 0,-1 5 11 12,0 0 2-12,2 0 2 0,2 5 5 0,1-1-4 0,2 0-1 12,1 7-3-12,5 0-8 0,1 5-1 0,2 0 5 12,3 4-6-12,3 1-4 0,1 4-5 12,4 0-7-12,2 4-1 0,4 3-2 0,2 4-3 12,3 3-4-8,3 1-1-4,2 3 3 0,8 1 1 0,1 6-1 12,7 0 0-12,-1 1 5 0,8 2-2 12,1 3 4-12,6 2 0 0,0 2-6 0,6 0-6 12,1 2 3-12,5 7-4 0,5-1-4 0,1 3 6 11,4-2-8-11,1 5-6 0,2-5 7 0,1-1-4 12,2-2 7-12,-2-4 13 0,-2 1-2 0,-2-2-2 12,-5 0-2-7,-3-3-12-5,-4-2-2 0,-4-1-1 0,-3-5 1 12,-2-2 1-12,-5-6 2 0,-2-1 4 0,-4-5-3 11,-3-2 2-11,-1-1 3 0,-3-6-3 13,-3-2 1-13,-1-2-2 0,-4-5-4 0,-4-3-3 12,-7-3-2-12,-4-3-8 0,-9-5-13 0,-2-2-6 11,-12-2-8-11,1-3-16 0,-8-3-10 0,-4-3-26 12,-6-4-32-7,-3-1-38-5,-1 0-81 0,-3 0-185 0,0-1-890 0</inkml:trace>
    </iact:actionData>
  </iact:action>
  <iact:action type="add" startTime="7042">
    <iact:property name="dataType"/>
    <iact:actionData xml:id="d4">
      <inkml:trace xmlns:inkml="http://www.w3.org/2003/InkML" xml:id="stk4" contextRef="#ctx0" brushRef="#br0">14298 9886 1524 0,'0'0'87'15,"0"0"9"-14,0 0-26 0,0 0-26 0,0 0-18 12,0 0-2-12,0 0 4 0,0 0 3 12,0 0 3-12,0 0-21 4,0 0-13-4,0 0-11 0,-19-84-4 0,34 66 7 12,2-3 6-12,5-6 7 0,4 2-2 0,4-8 3 11,3 2 1-11,5-6-3 0,5-2 3 13,3-5 0-13,7-4 1 0,-1-2 1 0,5-3 1 11,2-2 8-11,1-4 4 0,7-3 8 0,0-3 1 12,6-3-5-12,4-7 0 0,5-3 0 0,4-1-5 12,4-5-2-7,4-2-1-5,4 1-7 0,2-5-5 0,3 3 3 12,4-6-3-12,0 5 3 0,6-4 8 12,-6 5 3-12,0 2 8 0,-5 3 10 0,-3 4 9 0,-4 0 7 11,-4 6 3-11,-2-1 3 0,-6 4-2 13,-2 2-8-13,-7 5-2 0,-5 4-12 0,-5 2-10 11,-4 8-2-11,-9 3-4 0,-4 3-3 0,-6 6-2 12,-2 6-2-7,-5 0-1-5,-5 6-5 0,-4 4 2 0,-3 2-4 12,-7 4-3-12,-3 6 4 0,-2-1-5 0,-4 4-7 12,-2 2-20-12,-3 1-62 0,-1 2-127 0,0 0-229 11,0 0-1096-11</inkml:trace>
    </iact:actionData>
  </iact:action>
  <iact:action type="add" startTime="9185">
    <iact:property name="dataType"/>
    <iact:actionData xml:id="d5">
      <inkml:trace xmlns:inkml="http://www.w3.org/2003/InkML" xml:id="stk5" contextRef="#ctx0" brushRef="#br0">8864 10522 417 0,'0'0'185'1,"0"0"-183"0,0 0-3 0,0 0-3 11,0 0-1-11,0 0 6 0,0 0 5 13,0 0 3-13,0 0 7 0,0 0 11 0,0 0 12 11,0 0 14-11,2-9 9 0,-2 9-3 0,0 0-14 12,0 0-17-12,0 0-18 0,0 0-13 0,2 0 4 12,-2 3 13-12,1 2 14 0,1 1 15 0,-2 4 10 11,0 1 3-5,0 7 3-6,0 3-1 0,0 0-10 0,0 3-9 11,-2 1-6-11,2 2-5 0,0-1-5 13,0-1-3-13,0 0-4 0,0-3-6 0,0-2 0 12,0 1-1-12,0-4 2 0,0-2 1 0,0-3 4 11,0-1 2-11,0-3 2 0,0 0 4 0,0-4-2 12,0-3-2-12,0 0 2 0,0-1 1 0,0 0 4 11,0 0 13-5,0 0 9-6,0 0 4 0,0 0 2 0,0 0-5 12,0 0-9-12,0 0-9 0,2-1-8 12,-1-3-9-9,3-5-3 0,4-2-2 0,2-3-3 0,-2-3 1-1,3-1 1 2,4-4-3-1,-2 0-3 0,1 0 0-3,3-2-1 0,0 0-1 0,3-2 3 12,-1 0 3-12,1-3-4 0,-2 1 0 0,4-3 4 11,0 2-4-6,1-2 1-5,0 6 0 0,3-2-3 0,-2 3-2 12,0 3 1-12,-1 0 0 0,-2 4-1 0,-1 2 0 11,2 4-2-11,-5 1-5 0,-3 4-2 13,-1 1-2-13,0 4-1 0,-5 1 0 0,1 0 0 12,-3 0-3-12,1 5-2 0,-3 2 3 0,-1 3 6 11,-3 5 10-11,0 4 8 0,-6 11 1 0,-5 6 0 12,-6 7-3-7,0 8 2-5,-3 6-3 0,-2 1 0 0,1 0 1 12,-1 0-8-12,4-4 2 0,2-5 2 13,2-5-2-13,1-7 3 0,6-4 1 0,-2-6 0 11,4-7-1-11,2-2 2 0,-2-7 0 0,5-4 0 12,0-4 5-12,0-1 8 0,0-1 14 0,0-1 9 12,0 0 6-12,0 0-3 0,0-4-13 0,6-3-4 11,3-8-14-5,5-11-5-6,6-7-3 0,3-7-6 0,7-6 4 11,-5-3-2-11,7 1 2 0,-2-5-2 0,1 1-3 12,1-6 4-12,0-1-4 0,0-2 3 0,-1-1-1 12,2 1-5-12,1 3 3 0,0 5 1 12,1 7 0-12,-5 5 0 0,-1 7-3 0,0 5-5 12,-3 9-1-12,-6 2-2 0,1 5-1 0,-4 4-5 11,-1 4-9-11,-2 3 0 5,-2 2 0-5,-2 1 1 0,-6 6 9 13,-3 6 6-13,-1 7 3 0,-3 1 10 0,-8 14 2 11,-6 8-4-11,-6 8 1 0,0 8-3 13,-8 6-2-13,1 5 3 0,0-2 2 0,0 0 0 11,1-5 0-11,5-1 3 0,1-7-1 0,2-2-1 12,5-8-1-12,1-2-3 0,2-3 0 0,3-6-1 12,3-5 2-7,1-2-2-5,2-7-3 0,4-8-1 0,0-2-4 0,0-6-3 11,0-2 4-11,3 0 6 0,2-2 9 12,1-4 14-12,4-6 6 0,3-7-4 0,1-11-6 12,9-6-10-12,1-9-5 0,3-2-2 0,3-4 2 12,-1-3-2-12,2-2-2 0,2-1 3 0,-2-4-3 11,6-4 1-11,2-2 2 0,4-5 2 13,2 3-2-13,2 2 0 4,0 1 5-4,3 5-3 0,-4 6 0 0,1 5-1 12,-4 6-6-12,-5 2-4 0,1 3 3 13,-4 7-5-13,-2 1 1 0,-3 7 2 0,-3 4 0 13,-1-1 1-13,-6 8-1 0,-1 1-3 0,-5 7-11 11,-6 0 0-11,1 3-5 0,-6 1 2 0,-2 7 4 12,-1 3 7-12,0 6 9 0,-7 5 2 12,-7 7 10-12,-8 7-1 3,-5 13-3-3,-3 1 2 0,-2 9-3 0,-7 1-1 12,-1 9 1-12,0-2 2 0,-3 8 1 13,-1 3 6-13,0 0 4 0,0-2-4 0,-1 1 0 11,6-7-1-11,0-3-5 0,6-7-3 0,0-5 3 12,6-9-4-12,3-5-1 0,3-5 2 0,5-9-1 12,2-3-1-12,4-6 3 0,4-6 2 12,3-3 0-12,-1-6 5 5,4 0 6-5,0-3-1 0,0 0 2 0,0 0-2 11,0 0-4-11,0-4 1 0,7-6 6 13,4-5-1-13,5-8-1 0,6-9-5 0,5-7-4 14,7-7-5-12,0-4-5 1,6-5 4 1,1-3-5-1,2-3 2 0,4-3 4-1,2-5-2 2,-2-2 1-4,1-4 1 0,1 0-1 0,1 0-2 12,-2-2 6-12,1 4-3 5,-2 7-3-5,-4 2 6 0,-3 9-6 12,-6 7 3-12,-3 8 1 0,-8 10-3 0,-2 4 1 12,-4 5-2-12,-5 6 1 0,-1 5-2 0,-5 1-4 12,0 3 0-12,-2 3-3 0,-1 1-6 0,-3 2 1 11,0 0-3-11,0 0-1 0,0 0 4 0,0 5 9 12,0 4 3-12,0 4 6 0,-7 7 8 0,-3 9-5 11,-3 5 5-5,-7 10 0-6,-3 12-4 0,-5 5 0 0,-4 9-1 12,-1 10 1-12,-1 4-1 0,-3 5-4 12,-1 4 0-12,-4 1-4 0,2-2 0 0,0 0 3 12,2-5-2-12,-1-5-1 0,2-7 6 0,6-7-3 11,4-7-1-11,1-8 3 0,6-8 2 0,3-5-4 12,3-5 3-12,2-5 1 0,2-1-6 0,3-6 3 12,0-2-3-7,4-5-3-5,0-1-1 0,2-6-6 0,2-3-5 12,-1-1-7-12,0-5 4 0,0 0 0 12,3 0 10-12,1 0 10 6,5-6 3-4,2-7 1 1,7-4-4 0,0-8-4 3,8-8-6-3,1-7-4-1,3-3 0 2,-2-5-2-2,2-1 1 1,3-2 5 1,-3 0-3-3,1 2-1-1,1 1 4 0,-1 5-3 0,-2 2 3 13,-5 7 2-13,-1 4 2 0,-6 10-9 0,-3 5-18 12,-4 6-18-12,-4 9-23 0,0 0 5 0,-5 0 16 11,-1 9 23-11,0 7 24 0,-6 5 13 13,-8 10 2-13,-3 7-2 0,-9 9 2 0,-1 3-3 12,-4 6 3-12,-1 1 9 0,1 3-1 0,-3-1 3 11,4 0 3-11,0-2-1 0,1-4-3 0,5-5-4 12,1-5-5-7,5-4-5-5,1-7-2 0,1 1 0 0,5-5-2 12,-2 0-2-12,4-6 0 0,1 3-1 0,2-6-1 12,0-1 1-12,3 1-2 0,2-6-3 12,1 0-1-12,0-2-9 0,0-3-1 0,6-3 0 12,4 0 3-12,1-3 6 0,5-2 8 0,4-9 2 12,2-6-3-12,7-6-2 0,1-7-10 0,6-4-5 11,-4-9-1-5,1 1 4-6,3-1 6 0,-5-2 4 0,-1 3 8 11,-1 2 5-11,-4-3 9 0,-3 7 9 0,-1 3 5 12,-5 1 4-12,2 6-3 0,-5 6-3 0,-3 2-11 12,0 6-9-12,-4 4-10 0,1 4-9 0,-4 2-5 11,0 0 3-11,-2 7 15 0,-1 5 20 13,0 10 15-13,-4 5 11 0,-8 11-6 0,-3 3-14 11,-4 3-7-5,-2 5-12-6,1 0-6 0,-1 1 4 0,1-1 0 12,-2-3 1-12,2-2 3 0,2-2-4 0,3-2-10 11,3-11 4-11,2-3-3 0,1-8-1 0,6-5 1 12,0 1-12-12,3-3-4 0,0 2-14 0,2-1-22 11,2 1-45-11,6 3-77 0,-1-4-188 13,-4-3-995-13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56386-2E29-4650-966E-2DAC48DF2BF9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83BC9-0CDE-49E6-B190-C817C91A3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07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83BC9-0CDE-49E6-B190-C817C91A36FF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04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a broken</a:t>
            </a:r>
            <a:r>
              <a:rPr lang="en-US" baseline="0" dirty="0"/>
              <a:t> clock looks as if it’s working twice a day. Just because the code looks right doesn’t mean it is right. Test anyway.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983BC9-0CDE-49E6-B190-C817C91A36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643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a broken</a:t>
            </a:r>
            <a:r>
              <a:rPr lang="en-US" baseline="0" dirty="0"/>
              <a:t> clock looks as if it’s working twice a day. Just because the code looks right doesn’t mean it is right. Test anyway.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983BC9-0CDE-49E6-B190-C817C91A36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138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Coding</a:t>
            </a:r>
            <a:r>
              <a:rPr lang="en-US" baseline="0" dirty="0"/>
              <a:t> standard</a:t>
            </a:r>
            <a:r>
              <a:rPr lang="en-US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line1</a:t>
            </a:r>
            <a:r>
              <a:rPr lang="en-US" baseline="0" dirty="0"/>
              <a:t>: Set -&gt; 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Line 8: missing braces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Logging: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line 5: This is not a good log message. It should contain more info e.g. value of the parameter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Assertions: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line 6: If assertions are enabled and the user name is invalid, this line will cause the execution to halt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line 6: This</a:t>
            </a:r>
            <a:r>
              <a:rPr lang="en-US" baseline="0" dirty="0"/>
              <a:t> line makes an assumption that is not documented in the header comment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Exceptions: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lines 7-9: This problem should be handled using an assertion, not an exception?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lines 7-9: This behavior does not match the advertised behavior of the method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Coupling and cohesion: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lines 10-11: This reduces the cohesion of the method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lines 10-11: This increases the coupling of the method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lines 10-11: Behavior not mentioned in the header comment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Defensive coding: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line 11: this line is not defensive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C468E2-A45F-40C1-B0B0-C5DA08064E85}" type="slidenum">
              <a:rPr lang="en-SG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981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C468E2-A45F-40C1-B0B0-C5DA08064E85}" type="slidenum">
              <a:rPr lang="en-SG" smtClean="0">
                <a:solidFill>
                  <a:prstClr val="black"/>
                </a:solidFill>
              </a:rPr>
              <a:pPr>
                <a:defRPr/>
              </a:pPr>
              <a:t>41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834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C468E2-A45F-40C1-B0B0-C5DA08064E85}" type="slidenum">
              <a:rPr lang="en-SG" smtClean="0">
                <a:solidFill>
                  <a:prstClr val="black"/>
                </a:solidFill>
              </a:rPr>
              <a:pPr>
                <a:defRPr/>
              </a:pPr>
              <a:t>42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791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C468E2-A45F-40C1-B0B0-C5DA08064E85}" type="slidenum">
              <a:rPr lang="en-SG" smtClean="0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789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C468E2-A45F-40C1-B0B0-C5DA08064E85}" type="slidenum">
              <a:rPr lang="en-SG" smtClean="0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845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83BC9-0CDE-49E6-B190-C817C91A36F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83BC9-0CDE-49E6-B190-C817C91A36FF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22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83BC9-0CDE-49E6-B190-C817C91A36FF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61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Bill gate once gave up his president</a:t>
            </a:r>
            <a:r>
              <a:rPr lang="en-US" baseline="0" dirty="0"/>
              <a:t> post to take over the ‘chief architect’ role.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EC75-45A9-457B-A138-3C04FEDAA0A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499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Bill gate once gave up his president</a:t>
            </a:r>
            <a:r>
              <a:rPr lang="en-US" baseline="0" dirty="0"/>
              <a:t> post to take over the ‘chief architect’ role.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EC75-45A9-457B-A138-3C04FEDAA0A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115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83BC9-0CDE-49E6-B190-C817C91A36FF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20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Poll Title: The equivalence partitioning technique,
https://www.polleverywhere.com/multiple_choice_polls/wFlGATwLxXPZKaoljdtJL?display_state=instructions&amp;activity_state=opened&amp;state=opened&amp;flow=Instructor&amp;onscreen=persist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83BC9-0CDE-49E6-B190-C817C91A36FF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64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
Poll Title: Does i need more than one eq. partition?
https://www.polleverywhere.com/multiple_choice_polls/3TNbBJUKRx151J8DdXTnA?display_state=instructions&amp;activity_state=opened&amp;state=opened&amp;flow=Instructor&amp;onscreen=persist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83BC9-0CDE-49E6-B190-C817C91A36FF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642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83BC9-0CDE-49E6-B190-C817C91A36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32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wav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885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88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89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402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69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123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567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6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3085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1446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504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7148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92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52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055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043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9904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6149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3872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270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5559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76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434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0973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0389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9465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072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8971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168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hoo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508000" y="457201"/>
            <a:ext cx="497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rgbClr val="FFFF00"/>
                </a:solidFill>
              </a:rPr>
              <a:t>Kahoot</a:t>
            </a:r>
            <a:r>
              <a:rPr lang="en-US" sz="4400" b="1" dirty="0">
                <a:solidFill>
                  <a:srgbClr val="FFFF00"/>
                </a:solidFill>
              </a:rPr>
              <a:t> Quiz</a:t>
            </a:r>
          </a:p>
        </p:txBody>
      </p:sp>
    </p:spTree>
    <p:extLst>
      <p:ext uri="{BB962C8B-B14F-4D97-AF65-F5344CB8AC3E}">
        <p14:creationId xmlns:p14="http://schemas.microsoft.com/office/powerpoint/2010/main" val="3150092155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5540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7667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43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791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5590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0642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0B9E51-4276-4540-937D-0A4F8273260B}"/>
              </a:ext>
            </a:extLst>
          </p:cNvPr>
          <p:cNvSpPr txBox="1"/>
          <p:nvPr userDrawn="1"/>
        </p:nvSpPr>
        <p:spPr>
          <a:xfrm>
            <a:off x="1356852" y="26806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Week 11</a:t>
            </a:r>
            <a:endParaRPr lang="en-SG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342DDD-17CA-46F4-A33A-ED015C4A1BDF}"/>
              </a:ext>
            </a:extLst>
          </p:cNvPr>
          <p:cNvSpPr/>
          <p:nvPr userDrawn="1"/>
        </p:nvSpPr>
        <p:spPr>
          <a:xfrm>
            <a:off x="8373374" y="1828800"/>
            <a:ext cx="1143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F955F8-B643-4631-98EA-02D9979828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31554" y="1865369"/>
            <a:ext cx="2436242" cy="2915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FC61C8-1DA6-6600-353E-C353374B67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24785" y="1066800"/>
            <a:ext cx="8532830" cy="393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74887"/>
      </p:ext>
    </p:extLst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435835"/>
      </p:ext>
    </p:extLst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6400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4805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791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0880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0043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992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892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hoo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508000" y="457201"/>
            <a:ext cx="497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rgbClr val="FFFF00"/>
                </a:solidFill>
              </a:rPr>
              <a:t>Kahoot</a:t>
            </a:r>
            <a:r>
              <a:rPr lang="en-US" sz="4400" b="1" dirty="0">
                <a:solidFill>
                  <a:srgbClr val="FFFF00"/>
                </a:solidFill>
              </a:rPr>
              <a:t> Quiz</a:t>
            </a:r>
          </a:p>
        </p:txBody>
      </p:sp>
    </p:spTree>
    <p:extLst>
      <p:ext uri="{BB962C8B-B14F-4D97-AF65-F5344CB8AC3E}">
        <p14:creationId xmlns:p14="http://schemas.microsoft.com/office/powerpoint/2010/main" val="1710442579"/>
      </p:ext>
    </p:extLst>
  </p:cSld>
  <p:clrMapOvr>
    <a:masterClrMapping/>
  </p:clrMapOvr>
  <p:transition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4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3316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1423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912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33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" t="14398" r="4445"/>
          <a:stretch/>
        </p:blipFill>
        <p:spPr>
          <a:xfrm>
            <a:off x="1930400" y="2057400"/>
            <a:ext cx="10261600" cy="317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57472"/>
      </p:ext>
    </p:extLst>
  </p:cSld>
  <p:clrMapOvr>
    <a:masterClrMapping/>
  </p:clrMapOvr>
  <p:transition spd="slow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006922"/>
      </p:ext>
    </p:extLst>
  </p:cSld>
  <p:clrMapOvr>
    <a:masterClrMapping/>
  </p:clrMapOvr>
  <p:transition spd="slow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9532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737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8912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6640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2620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16480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6825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7499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6167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0947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2049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6528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2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0690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97597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43187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71273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13196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48687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170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69615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25944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693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512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43423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41954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19901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36793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9545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207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79468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274638"/>
            <a:ext cx="10160000" cy="1143000"/>
          </a:xfrm>
          <a:effectLst/>
        </p:spPr>
        <p:txBody>
          <a:bodyPr>
            <a:normAutofit/>
          </a:bodyPr>
          <a:lstStyle>
            <a:lvl1pPr algn="l">
              <a:defRPr sz="32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2400" y="1600201"/>
            <a:ext cx="10160000" cy="4525963"/>
          </a:xfrm>
          <a:effectLst/>
        </p:spPr>
        <p:txBody>
          <a:bodyPr>
            <a:normAutofit/>
          </a:bodyPr>
          <a:lstStyle>
            <a:lvl1pPr>
              <a:buNone/>
              <a:defRPr sz="2800">
                <a:solidFill>
                  <a:schemeClr val="bg1"/>
                </a:solidFill>
              </a:defRPr>
            </a:lvl1pPr>
            <a:lvl2pPr>
              <a:buNone/>
              <a:defRPr sz="2800">
                <a:solidFill>
                  <a:schemeClr val="bg1"/>
                </a:solidFill>
              </a:defRPr>
            </a:lvl2pPr>
            <a:lvl3pPr>
              <a:buNone/>
              <a:defRPr sz="2800">
                <a:solidFill>
                  <a:schemeClr val="bg1"/>
                </a:solidFill>
              </a:defRPr>
            </a:lvl3pPr>
            <a:lvl4pPr>
              <a:buNone/>
              <a:defRPr sz="2800">
                <a:solidFill>
                  <a:schemeClr val="bg1"/>
                </a:solidFill>
              </a:defRPr>
            </a:lvl4pPr>
            <a:lvl5pPr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cae091f8-197b-44c8-9a90-664400287b89"/>
          <p:cNvGrpSpPr/>
          <p:nvPr userDrawn="1"/>
        </p:nvGrpSpPr>
        <p:grpSpPr>
          <a:xfrm>
            <a:off x="-10757" y="6221"/>
            <a:ext cx="772757" cy="1599131"/>
            <a:chOff x="-8069" y="1382777"/>
            <a:chExt cx="760737" cy="1599131"/>
          </a:xfrm>
        </p:grpSpPr>
        <p:sp>
          <p:nvSpPr>
            <p:cNvPr id="8" name="Round Same Side Corner Rectangle 7"/>
            <p:cNvSpPr/>
            <p:nvPr/>
          </p:nvSpPr>
          <p:spPr>
            <a:xfrm rot="5400000">
              <a:off x="-56582" y="1810259"/>
              <a:ext cx="865831" cy="7526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6744113"/>
      </p:ext>
    </p:extLst>
  </p:cSld>
  <p:clrMapOvr>
    <a:masterClrMapping/>
  </p:clrMapOvr>
  <p:transition spd="slow">
    <p:push dir="u"/>
    <p:sndAc>
      <p:stSnd>
        <p:snd r:embed="rId1" name="cashreg.wav"/>
      </p:stSnd>
    </p:sndAc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hoo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508000" y="457201"/>
            <a:ext cx="497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rgbClr val="FFFF00"/>
                </a:solidFill>
              </a:rPr>
              <a:t>Kahoot</a:t>
            </a:r>
            <a:r>
              <a:rPr lang="en-US" sz="4400" b="1" dirty="0">
                <a:solidFill>
                  <a:srgbClr val="FFFF00"/>
                </a:solidFill>
              </a:rPr>
              <a:t> Quiz</a:t>
            </a:r>
          </a:p>
        </p:txBody>
      </p:sp>
    </p:spTree>
    <p:extLst>
      <p:ext uri="{BB962C8B-B14F-4D97-AF65-F5344CB8AC3E}">
        <p14:creationId xmlns:p14="http://schemas.microsoft.com/office/powerpoint/2010/main" val="3697028489"/>
      </p:ext>
    </p:extLst>
  </p:cSld>
  <p:clrMapOvr>
    <a:masterClrMapping/>
  </p:clrMapOvr>
  <p:transition spd="slow">
    <p:push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06736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717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55568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31447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5828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51038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3201" y="304800"/>
            <a:ext cx="11719444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92432"/>
      </p:ext>
    </p:extLst>
  </p:cSld>
  <p:clrMapOvr>
    <a:masterClrMapping/>
  </p:clrMapOvr>
  <p:transition spd="slow">
    <p:push dir="u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166759"/>
      </p:ext>
    </p:extLst>
  </p:cSld>
  <p:clrMapOvr>
    <a:masterClrMapping/>
  </p:clrMapOvr>
  <p:transition spd="slow">
    <p:push dir="u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63941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74244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67726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825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84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09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31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10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740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55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583499" y="620689"/>
            <a:ext cx="2085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>Validation</a:t>
            </a:r>
            <a:endParaRPr lang="en-SG" sz="24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440150" y="620689"/>
            <a:ext cx="2453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>Verification</a:t>
            </a:r>
            <a:endParaRPr lang="en-SG" sz="24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11424" y="1124745"/>
            <a:ext cx="4416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>Acceptance testing</a:t>
            </a:r>
            <a:endParaRPr lang="en-SG" sz="24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367808" y="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prstClr val="white">
                    <a:lumMod val="65000"/>
                  </a:prstClr>
                </a:solidFill>
              </a:rPr>
              <a:t>[Quality Assurance]</a:t>
            </a:r>
            <a:endParaRPr lang="en-SG" sz="1800" b="1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11" name="Content Placeholder 3" descr="ipadAppFolder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-243840" y="404665"/>
            <a:ext cx="12700000" cy="6252871"/>
          </a:xfrm>
          <a:prstGeom prst="rect">
            <a:avLst/>
          </a:prstGeom>
          <a:effectLst/>
        </p:spPr>
      </p:pic>
      <p:sp>
        <p:nvSpPr>
          <p:cNvPr id="12" name="TextBox 11"/>
          <p:cNvSpPr txBox="1"/>
          <p:nvPr userDrawn="1"/>
        </p:nvSpPr>
        <p:spPr>
          <a:xfrm>
            <a:off x="4175787" y="494258"/>
            <a:ext cx="3936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2425" indent="-352425"/>
            <a:r>
              <a:rPr lang="en-US" sz="2400" b="1" dirty="0">
                <a:solidFill>
                  <a:prstClr val="white">
                    <a:lumMod val="85000"/>
                  </a:prstClr>
                </a:solidFill>
              </a:rPr>
              <a:t>Other QA techniques</a:t>
            </a:r>
            <a:endParaRPr lang="en-SG" sz="24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31371" y="1052737"/>
            <a:ext cx="11376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white">
                    <a:lumMod val="85000"/>
                  </a:prstClr>
                </a:solidFill>
              </a:rPr>
              <a:t>Code reviews • </a:t>
            </a:r>
            <a:r>
              <a:rPr lang="en-US" sz="2400" dirty="0">
                <a:solidFill>
                  <a:srgbClr val="FFFF00"/>
                </a:solidFill>
              </a:rPr>
              <a:t>static analysis </a:t>
            </a:r>
            <a:r>
              <a:rPr lang="en-US" sz="2400" dirty="0">
                <a:solidFill>
                  <a:prstClr val="white">
                    <a:lumMod val="85000"/>
                  </a:prstClr>
                </a:solidFill>
              </a:rPr>
              <a:t>• formal methods• …</a:t>
            </a:r>
            <a:endParaRPr lang="en-SG" sz="2400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5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25/10/24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315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701.emf"/><Relationship Id="rId7" Type="http://schemas.openxmlformats.org/officeDocument/2006/relationships/image" Target="../media/image90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3.xml"/><Relationship Id="rId6" Type="http://schemas.openxmlformats.org/officeDocument/2006/relationships/customXml" Target="../ink/ink3.xml"/><Relationship Id="rId5" Type="http://schemas.openxmlformats.org/officeDocument/2006/relationships/image" Target="../media/image83.emf"/><Relationship Id="rId10" Type="http://schemas.openxmlformats.org/officeDocument/2006/relationships/image" Target="../media/image23.jpeg"/><Relationship Id="rId4" Type="http://schemas.openxmlformats.org/officeDocument/2006/relationships/customXml" Target="../ink/ink2.xml"/><Relationship Id="rId9" Type="http://schemas.openxmlformats.org/officeDocument/2006/relationships/image" Target="../media/image10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701.emf"/><Relationship Id="rId7" Type="http://schemas.openxmlformats.org/officeDocument/2006/relationships/image" Target="../media/image90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63.xml"/><Relationship Id="rId6" Type="http://schemas.openxmlformats.org/officeDocument/2006/relationships/customXml" Target="../ink/ink7.xml"/><Relationship Id="rId5" Type="http://schemas.openxmlformats.org/officeDocument/2006/relationships/image" Target="../media/image83.emf"/><Relationship Id="rId10" Type="http://schemas.openxmlformats.org/officeDocument/2006/relationships/image" Target="../media/image23.jpeg"/><Relationship Id="rId4" Type="http://schemas.openxmlformats.org/officeDocument/2006/relationships/customXml" Target="../ink/ink6.xml"/><Relationship Id="rId9" Type="http://schemas.openxmlformats.org/officeDocument/2006/relationships/image" Target="../media/image10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701.emf"/><Relationship Id="rId7" Type="http://schemas.openxmlformats.org/officeDocument/2006/relationships/image" Target="../media/image90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63.xml"/><Relationship Id="rId6" Type="http://schemas.openxmlformats.org/officeDocument/2006/relationships/customXml" Target="../ink/ink11.xml"/><Relationship Id="rId5" Type="http://schemas.openxmlformats.org/officeDocument/2006/relationships/image" Target="../media/image83.emf"/><Relationship Id="rId4" Type="http://schemas.openxmlformats.org/officeDocument/2006/relationships/customXml" Target="../ink/ink10.xml"/><Relationship Id="rId9" Type="http://schemas.openxmlformats.org/officeDocument/2006/relationships/image" Target="../media/image10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401.emf"/><Relationship Id="rId3" Type="http://schemas.openxmlformats.org/officeDocument/2006/relationships/image" Target="../media/image35.emf"/><Relationship Id="rId7" Type="http://schemas.openxmlformats.org/officeDocument/2006/relationships/image" Target="../media/image37.emf"/><Relationship Id="rId12" Type="http://schemas.openxmlformats.org/officeDocument/2006/relationships/customXml" Target="../ink/ink18.xml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15.xml"/><Relationship Id="rId11" Type="http://schemas.openxmlformats.org/officeDocument/2006/relationships/image" Target="../media/image39.emf"/><Relationship Id="rId5" Type="http://schemas.openxmlformats.org/officeDocument/2006/relationships/image" Target="../media/image361.emf"/><Relationship Id="rId10" Type="http://schemas.openxmlformats.org/officeDocument/2006/relationships/customXml" Target="../ink/ink17.xml"/><Relationship Id="rId4" Type="http://schemas.openxmlformats.org/officeDocument/2006/relationships/customXml" Target="../ink/ink14.xml"/><Relationship Id="rId9" Type="http://schemas.openxmlformats.org/officeDocument/2006/relationships/image" Target="../media/image38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30.png"/><Relationship Id="rId7" Type="http://schemas.openxmlformats.org/officeDocument/2006/relationships/customXml" Target="../ink/ink2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5.emf"/><Relationship Id="rId5" Type="http://schemas.openxmlformats.org/officeDocument/2006/relationships/customXml" Target="../ink/ink19.xml"/><Relationship Id="rId10" Type="http://schemas.openxmlformats.org/officeDocument/2006/relationships/image" Target="../media/image261.png"/><Relationship Id="rId4" Type="http://schemas.openxmlformats.org/officeDocument/2006/relationships/image" Target="../media/image31.png"/><Relationship Id="rId9" Type="http://schemas.openxmlformats.org/officeDocument/2006/relationships/customXml" Target="../ink/ink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401.emf"/><Relationship Id="rId3" Type="http://schemas.openxmlformats.org/officeDocument/2006/relationships/image" Target="../media/image35.emf"/><Relationship Id="rId7" Type="http://schemas.openxmlformats.org/officeDocument/2006/relationships/image" Target="../media/image37.emf"/><Relationship Id="rId12" Type="http://schemas.openxmlformats.org/officeDocument/2006/relationships/customXml" Target="../ink/ink27.xml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24.xml"/><Relationship Id="rId11" Type="http://schemas.openxmlformats.org/officeDocument/2006/relationships/image" Target="../media/image39.emf"/><Relationship Id="rId5" Type="http://schemas.openxmlformats.org/officeDocument/2006/relationships/image" Target="../media/image361.emf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38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6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emf"/><Relationship Id="rId12" Type="http://schemas.openxmlformats.org/officeDocument/2006/relationships/customXml" Target="../ink/ink30.xml"/><Relationship Id="rId17" Type="http://schemas.openxmlformats.org/officeDocument/2006/relationships/image" Target="../media/image250.png"/><Relationship Id="rId2" Type="http://schemas.openxmlformats.org/officeDocument/2006/relationships/customXml" Target="../ink/ink28.xml"/><Relationship Id="rId16" Type="http://schemas.openxmlformats.org/officeDocument/2006/relationships/customXml" Target="../ink/ink32.xml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67.emf"/><Relationship Id="rId15" Type="http://schemas.openxmlformats.org/officeDocument/2006/relationships/image" Target="../media/image88.emf"/><Relationship Id="rId10" Type="http://schemas.openxmlformats.org/officeDocument/2006/relationships/customXml" Target="../ink/ink29.xml"/><Relationship Id="rId9" Type="http://schemas.openxmlformats.org/officeDocument/2006/relationships/image" Target="../media/image660.emf"/><Relationship Id="rId14" Type="http://schemas.openxmlformats.org/officeDocument/2006/relationships/customXml" Target="../ink/ink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microsoft.com/office/2011/relationships/inkAction" Target="../ink/inkAction1.xml"/><Relationship Id="rId1" Type="http://schemas.openxmlformats.org/officeDocument/2006/relationships/slideLayout" Target="../slideLayouts/slideLayout9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6.xml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00.png"/><Relationship Id="rId5" Type="http://schemas.openxmlformats.org/officeDocument/2006/relationships/customXml" Target="../ink/ink34.xml"/><Relationship Id="rId10" Type="http://schemas.openxmlformats.org/officeDocument/2006/relationships/image" Target="../media/image320.png"/><Relationship Id="rId4" Type="http://schemas.openxmlformats.org/officeDocument/2006/relationships/image" Target="../media/image290.png"/><Relationship Id="rId9" Type="http://schemas.openxmlformats.org/officeDocument/2006/relationships/customXml" Target="../ink/ink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8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86.xml"/><Relationship Id="rId5" Type="http://schemas.openxmlformats.org/officeDocument/2006/relationships/audio" Target="../media/audio1.wav"/><Relationship Id="rId4" Type="http://schemas.openxmlformats.org/officeDocument/2006/relationships/image" Target="../media/image3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35.xml"/><Relationship Id="rId6" Type="http://schemas.openxmlformats.org/officeDocument/2006/relationships/customXml" Target="../ink/ink41.xml"/><Relationship Id="rId5" Type="http://schemas.openxmlformats.org/officeDocument/2006/relationships/image" Target="../media/image37.png"/><Relationship Id="rId4" Type="http://schemas.openxmlformats.org/officeDocument/2006/relationships/customXml" Target="../ink/ink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5.png"/><Relationship Id="rId4" Type="http://schemas.openxmlformats.org/officeDocument/2006/relationships/customXml" Target="../ink/ink4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customXml" Target="../ink/ink47.xml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0.png"/><Relationship Id="rId5" Type="http://schemas.openxmlformats.org/officeDocument/2006/relationships/customXml" Target="../ink/ink46.xml"/><Relationship Id="rId10" Type="http://schemas.openxmlformats.org/officeDocument/2006/relationships/image" Target="../media/image42.png"/><Relationship Id="rId4" Type="http://schemas.openxmlformats.org/officeDocument/2006/relationships/customXml" Target="../ink/ink45.xml"/><Relationship Id="rId9" Type="http://schemas.openxmlformats.org/officeDocument/2006/relationships/customXml" Target="../ink/ink4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8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6.xml"/><Relationship Id="rId5" Type="http://schemas.openxmlformats.org/officeDocument/2006/relationships/audio" Target="../media/audio1.wav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emf"/><Relationship Id="rId18" Type="http://schemas.openxmlformats.org/officeDocument/2006/relationships/customXml" Target="../ink/ink54.xml"/><Relationship Id="rId12" Type="http://schemas.openxmlformats.org/officeDocument/2006/relationships/customXml" Target="../ink/ink51.xml"/><Relationship Id="rId17" Type="http://schemas.openxmlformats.org/officeDocument/2006/relationships/image" Target="../media/image28.emf"/><Relationship Id="rId2" Type="http://schemas.openxmlformats.org/officeDocument/2006/relationships/customXml" Target="../ink/ink49.xml"/><Relationship Id="rId16" Type="http://schemas.openxmlformats.org/officeDocument/2006/relationships/customXml" Target="../ink/ink53.xml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67.emf"/><Relationship Id="rId15" Type="http://schemas.openxmlformats.org/officeDocument/2006/relationships/image" Target="../media/image88.emf"/><Relationship Id="rId10" Type="http://schemas.openxmlformats.org/officeDocument/2006/relationships/customXml" Target="../ink/ink50.xml"/><Relationship Id="rId19" Type="http://schemas.openxmlformats.org/officeDocument/2006/relationships/image" Target="../media/image250.png"/><Relationship Id="rId9" Type="http://schemas.openxmlformats.org/officeDocument/2006/relationships/image" Target="../media/image660.emf"/><Relationship Id="rId14" Type="http://schemas.openxmlformats.org/officeDocument/2006/relationships/customXml" Target="../ink/ink5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6.xml"/><Relationship Id="rId4" Type="http://schemas.openxmlformats.org/officeDocument/2006/relationships/audio" Target="../media/audio1.wa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6.xml"/><Relationship Id="rId4" Type="http://schemas.openxmlformats.org/officeDocument/2006/relationships/audio" Target="../media/audio1.wav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6.xml"/><Relationship Id="rId4" Type="http://schemas.openxmlformats.org/officeDocument/2006/relationships/audio" Target="../media/audio1.wav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6.xml"/><Relationship Id="rId4" Type="http://schemas.openxmlformats.org/officeDocument/2006/relationships/audio" Target="../media/audio1.wav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These slides are </a:t>
            </a:r>
            <a:r>
              <a:rPr lang="en-US" dirty="0">
                <a:solidFill>
                  <a:srgbClr val="FFFF00"/>
                </a:solidFill>
              </a:rPr>
              <a:t>not optimized for printing </a:t>
            </a:r>
            <a:r>
              <a:rPr lang="en-US" dirty="0"/>
              <a:t>or exam preparation. They are for lecture delivery only.</a:t>
            </a:r>
          </a:p>
          <a:p>
            <a:r>
              <a:rPr lang="en-US" dirty="0"/>
              <a:t>As these slides contain a lot of animations, </a:t>
            </a:r>
            <a:r>
              <a:rPr lang="en-US" dirty="0">
                <a:solidFill>
                  <a:srgbClr val="FFFF00"/>
                </a:solidFill>
              </a:rPr>
              <a:t>watch in slideshow mode</a:t>
            </a:r>
            <a:r>
              <a:rPr lang="en-US" dirty="0"/>
              <a:t> for optimal results.</a:t>
            </a:r>
          </a:p>
        </p:txBody>
      </p:sp>
    </p:spTree>
    <p:extLst>
      <p:ext uri="{BB962C8B-B14F-4D97-AF65-F5344CB8AC3E}">
        <p14:creationId xmlns:p14="http://schemas.microsoft.com/office/powerpoint/2010/main" val="2408726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2774" name="Picture 6" descr="http://www.theboatrace.org/article/image/315/full.jpg"/>
          <p:cNvPicPr>
            <a:picLocks noChangeAspect="1" noChangeArrowheads="1"/>
          </p:cNvPicPr>
          <p:nvPr/>
        </p:nvPicPr>
        <p:blipFill>
          <a:blip r:embed="rId2" cstate="print"/>
          <a:srcRect l="15768" t="19062" r="50220" b="37353"/>
          <a:stretch>
            <a:fillRect/>
          </a:stretch>
        </p:blipFill>
        <p:spPr bwMode="auto">
          <a:xfrm>
            <a:off x="1524002" y="0"/>
            <a:ext cx="9143999" cy="7758546"/>
          </a:xfrm>
          <a:prstGeom prst="rect">
            <a:avLst/>
          </a:prstGeom>
          <a:noFill/>
        </p:spPr>
      </p:pic>
      <p:sp>
        <p:nvSpPr>
          <p:cNvPr id="4" name="Rectangle 3" hidden="1"/>
          <p:cNvSpPr/>
          <p:nvPr/>
        </p:nvSpPr>
        <p:spPr>
          <a:xfrm>
            <a:off x="2057400" y="609600"/>
            <a:ext cx="3962400" cy="2514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26" name="PPTZoomOutShape201502061254320443" hidden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09600"/>
            <a:ext cx="3352800" cy="2514600"/>
          </a:xfrm>
          <a:prstGeom prst="rect">
            <a:avLst/>
          </a:prstGeom>
          <a:ln w="762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PTZoomOutShape20150206125652992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09600"/>
            <a:ext cx="3352800" cy="2514600"/>
          </a:xfrm>
          <a:prstGeom prst="rect">
            <a:avLst/>
          </a:prstGeom>
          <a:ln w="762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1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98491" y="2227005"/>
            <a:ext cx="4129549" cy="2905433"/>
          </a:xfrm>
          <a:prstGeom prst="roundRect">
            <a:avLst>
              <a:gd name="adj" fmla="val 7022"/>
            </a:avLst>
          </a:prstGeom>
          <a:solidFill>
            <a:srgbClr val="6DBCD1">
              <a:alpha val="53000"/>
            </a:srgbClr>
          </a:solidFill>
          <a:ln>
            <a:solidFill>
              <a:srgbClr val="00B0F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660231" y="342899"/>
            <a:ext cx="614362" cy="1107282"/>
            <a:chOff x="4121944" y="500062"/>
            <a:chExt cx="614362" cy="1107282"/>
          </a:xfrm>
        </p:grpSpPr>
        <p:sp>
          <p:nvSpPr>
            <p:cNvPr id="11" name="Flowchart: Connector 10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Flowchart: Delay 11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446043" y="5500686"/>
            <a:ext cx="614362" cy="1107282"/>
            <a:chOff x="4121944" y="500062"/>
            <a:chExt cx="614362" cy="1107282"/>
          </a:xfrm>
        </p:grpSpPr>
        <p:sp>
          <p:nvSpPr>
            <p:cNvPr id="15" name="Flowchart: Connector 14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Flowchart: Delay 15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846344" y="2271712"/>
            <a:ext cx="614362" cy="1107282"/>
            <a:chOff x="4121944" y="500062"/>
            <a:chExt cx="614362" cy="1107282"/>
          </a:xfrm>
        </p:grpSpPr>
        <p:sp>
          <p:nvSpPr>
            <p:cNvPr id="18" name="Flowchart: Connector 17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Flowchart: Delay 18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59819" y="2943224"/>
            <a:ext cx="614362" cy="1107282"/>
            <a:chOff x="4121944" y="500062"/>
            <a:chExt cx="614362" cy="1107282"/>
          </a:xfrm>
        </p:grpSpPr>
        <p:sp>
          <p:nvSpPr>
            <p:cNvPr id="21" name="Flowchart: Connector 20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Flowchart: Delay 21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402887" name="Group 7"/>
          <p:cNvGrpSpPr>
            <a:grpSpLocks/>
          </p:cNvGrpSpPr>
          <p:nvPr/>
        </p:nvGrpSpPr>
        <p:grpSpPr bwMode="auto">
          <a:xfrm>
            <a:off x="3041650" y="1473201"/>
            <a:ext cx="5792788" cy="3946525"/>
            <a:chOff x="956" y="928"/>
            <a:chExt cx="3649" cy="248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02883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788" y="928"/>
                <a:ext cx="98" cy="651"/>
              </p14:xfrm>
            </p:contentPart>
          </mc:Choice>
          <mc:Fallback xmlns="">
            <p:pic>
              <p:nvPicPr>
                <p:cNvPr id="1402883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75" y="922"/>
                  <a:ext cx="122" cy="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02884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56" y="2329"/>
                <a:ext cx="780" cy="133"/>
              </p14:xfrm>
            </p:contentPart>
          </mc:Choice>
          <mc:Fallback xmlns="">
            <p:pic>
              <p:nvPicPr>
                <p:cNvPr id="1402884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3" y="2315"/>
                  <a:ext cx="796" cy="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2885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228" y="3024"/>
                <a:ext cx="141" cy="390"/>
              </p14:xfrm>
            </p:contentPart>
          </mc:Choice>
          <mc:Fallback xmlns="">
            <p:pic>
              <p:nvPicPr>
                <p:cNvPr id="1402885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16" y="3012"/>
                  <a:ext cx="163" cy="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02886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920" y="1912"/>
                <a:ext cx="685" cy="86"/>
              </p14:xfrm>
            </p:contentPart>
          </mc:Choice>
          <mc:Fallback xmlns="">
            <p:pic>
              <p:nvPicPr>
                <p:cNvPr id="1402886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10" y="1902"/>
                  <a:ext cx="705" cy="109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" descr="http://www.greenandgoldrugby.com/wp-content/uploads/2010/11/scrum.jpg"/>
          <p:cNvPicPr>
            <a:picLocks noChangeAspect="1" noChangeArrowheads="1"/>
          </p:cNvPicPr>
          <p:nvPr/>
        </p:nvPicPr>
        <p:blipFill rotWithShape="1">
          <a:blip r:embed="rId10" cstate="print"/>
          <a:srcRect l="7222" r="5963"/>
          <a:stretch/>
        </p:blipFill>
        <p:spPr bwMode="auto">
          <a:xfrm>
            <a:off x="5717813" y="3480693"/>
            <a:ext cx="4702968" cy="3258938"/>
          </a:xfrm>
          <a:prstGeom prst="wedgeRoundRectCallout">
            <a:avLst>
              <a:gd name="adj1" fmla="val -66986"/>
              <a:gd name="adj2" fmla="val -31594"/>
              <a:gd name="adj3" fmla="val 16667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81933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98491" y="2227005"/>
            <a:ext cx="4129549" cy="2905433"/>
          </a:xfrm>
          <a:prstGeom prst="roundRect">
            <a:avLst>
              <a:gd name="adj" fmla="val 7022"/>
            </a:avLst>
          </a:prstGeom>
          <a:solidFill>
            <a:srgbClr val="6DBCD1">
              <a:alpha val="53000"/>
            </a:srgbClr>
          </a:solidFill>
          <a:ln>
            <a:solidFill>
              <a:srgbClr val="00B0F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660231" y="342899"/>
            <a:ext cx="614362" cy="1107282"/>
            <a:chOff x="4121944" y="500062"/>
            <a:chExt cx="614362" cy="1107282"/>
          </a:xfrm>
        </p:grpSpPr>
        <p:sp>
          <p:nvSpPr>
            <p:cNvPr id="11" name="Flowchart: Connector 10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Flowchart: Delay 11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446043" y="5500686"/>
            <a:ext cx="614362" cy="1107282"/>
            <a:chOff x="4121944" y="500062"/>
            <a:chExt cx="614362" cy="1107282"/>
          </a:xfrm>
        </p:grpSpPr>
        <p:sp>
          <p:nvSpPr>
            <p:cNvPr id="15" name="Flowchart: Connector 14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Flowchart: Delay 15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846344" y="2271712"/>
            <a:ext cx="614362" cy="1107282"/>
            <a:chOff x="4121944" y="500062"/>
            <a:chExt cx="614362" cy="1107282"/>
          </a:xfrm>
        </p:grpSpPr>
        <p:sp>
          <p:nvSpPr>
            <p:cNvPr id="18" name="Flowchart: Connector 17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Flowchart: Delay 18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59819" y="2943224"/>
            <a:ext cx="614362" cy="1107282"/>
            <a:chOff x="4121944" y="500062"/>
            <a:chExt cx="614362" cy="1107282"/>
          </a:xfrm>
        </p:grpSpPr>
        <p:sp>
          <p:nvSpPr>
            <p:cNvPr id="21" name="Flowchart: Connector 20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Flowchart: Delay 21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402887" name="Group 7"/>
          <p:cNvGrpSpPr>
            <a:grpSpLocks/>
          </p:cNvGrpSpPr>
          <p:nvPr/>
        </p:nvGrpSpPr>
        <p:grpSpPr bwMode="auto">
          <a:xfrm>
            <a:off x="3041650" y="1473201"/>
            <a:ext cx="5792788" cy="3946525"/>
            <a:chOff x="956" y="928"/>
            <a:chExt cx="3649" cy="248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02883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788" y="928"/>
                <a:ext cx="98" cy="651"/>
              </p14:xfrm>
            </p:contentPart>
          </mc:Choice>
          <mc:Fallback xmlns="">
            <p:pic>
              <p:nvPicPr>
                <p:cNvPr id="1402883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75" y="922"/>
                  <a:ext cx="122" cy="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02884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56" y="2329"/>
                <a:ext cx="780" cy="133"/>
              </p14:xfrm>
            </p:contentPart>
          </mc:Choice>
          <mc:Fallback xmlns="">
            <p:pic>
              <p:nvPicPr>
                <p:cNvPr id="1402884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3" y="2315"/>
                  <a:ext cx="796" cy="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2885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228" y="3024"/>
                <a:ext cx="141" cy="390"/>
              </p14:xfrm>
            </p:contentPart>
          </mc:Choice>
          <mc:Fallback xmlns="">
            <p:pic>
              <p:nvPicPr>
                <p:cNvPr id="1402885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16" y="3012"/>
                  <a:ext cx="163" cy="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02886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920" y="1912"/>
                <a:ext cx="685" cy="86"/>
              </p14:xfrm>
            </p:contentPart>
          </mc:Choice>
          <mc:Fallback xmlns="">
            <p:pic>
              <p:nvPicPr>
                <p:cNvPr id="1402886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10" y="1902"/>
                  <a:ext cx="705" cy="109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" descr="http://www.greenandgoldrugby.com/wp-content/uploads/2010/11/scrum.jpg"/>
          <p:cNvPicPr>
            <a:picLocks noChangeAspect="1" noChangeArrowheads="1"/>
          </p:cNvPicPr>
          <p:nvPr/>
        </p:nvPicPr>
        <p:blipFill rotWithShape="1">
          <a:blip r:embed="rId10" cstate="print"/>
          <a:srcRect l="7222" r="5963"/>
          <a:stretch/>
        </p:blipFill>
        <p:spPr bwMode="auto">
          <a:xfrm>
            <a:off x="5717813" y="3480693"/>
            <a:ext cx="4702968" cy="3258938"/>
          </a:xfrm>
          <a:prstGeom prst="wedgeRoundRectCallout">
            <a:avLst>
              <a:gd name="adj1" fmla="val -66986"/>
              <a:gd name="adj2" fmla="val -31594"/>
              <a:gd name="adj3" fmla="val 16667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864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95E62D5-4E2C-46F2-B090-3518B30E397E}"/>
              </a:ext>
            </a:extLst>
          </p:cNvPr>
          <p:cNvGrpSpPr/>
          <p:nvPr/>
        </p:nvGrpSpPr>
        <p:grpSpPr>
          <a:xfrm>
            <a:off x="3898491" y="2227005"/>
            <a:ext cx="4129549" cy="2905433"/>
            <a:chOff x="2374490" y="2227004"/>
            <a:chExt cx="4129549" cy="2905433"/>
          </a:xfrm>
        </p:grpSpPr>
        <p:sp>
          <p:nvSpPr>
            <p:cNvPr id="25" name="Rounded Rectangle 15">
              <a:extLst>
                <a:ext uri="{FF2B5EF4-FFF2-40B4-BE49-F238E27FC236}">
                  <a16:creationId xmlns:a16="http://schemas.microsoft.com/office/drawing/2014/main" id="{772DE215-B1CE-44BE-B5C2-397FC52EEDA6}"/>
                </a:ext>
              </a:extLst>
            </p:cNvPr>
            <p:cNvSpPr/>
            <p:nvPr/>
          </p:nvSpPr>
          <p:spPr>
            <a:xfrm>
              <a:off x="2374490" y="2227004"/>
              <a:ext cx="4129549" cy="2905433"/>
            </a:xfrm>
            <a:prstGeom prst="roundRect">
              <a:avLst>
                <a:gd name="adj" fmla="val 7022"/>
              </a:avLst>
            </a:prstGeom>
            <a:solidFill>
              <a:srgbClr val="6DBCD1">
                <a:alpha val="53000"/>
              </a:srgbClr>
            </a:solidFill>
            <a:ln>
              <a:solidFill>
                <a:srgbClr val="00B0F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Rounded Rectangle 16">
              <a:extLst>
                <a:ext uri="{FF2B5EF4-FFF2-40B4-BE49-F238E27FC236}">
                  <a16:creationId xmlns:a16="http://schemas.microsoft.com/office/drawing/2014/main" id="{191E4119-5F1A-43F0-85EF-3DF2219B9C64}"/>
                </a:ext>
              </a:extLst>
            </p:cNvPr>
            <p:cNvSpPr/>
            <p:nvPr/>
          </p:nvSpPr>
          <p:spPr>
            <a:xfrm>
              <a:off x="2757948" y="2536722"/>
              <a:ext cx="771065" cy="2256503"/>
            </a:xfrm>
            <a:prstGeom prst="roundRect">
              <a:avLst>
                <a:gd name="adj" fmla="val 1087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Rounded Rectangle 17">
              <a:extLst>
                <a:ext uri="{FF2B5EF4-FFF2-40B4-BE49-F238E27FC236}">
                  <a16:creationId xmlns:a16="http://schemas.microsoft.com/office/drawing/2014/main" id="{503BB2B7-45A3-497A-88FB-314F1DD3AA88}"/>
                </a:ext>
              </a:extLst>
            </p:cNvPr>
            <p:cNvSpPr/>
            <p:nvPr/>
          </p:nvSpPr>
          <p:spPr>
            <a:xfrm>
              <a:off x="4070554" y="2536722"/>
              <a:ext cx="943897" cy="870156"/>
            </a:xfrm>
            <a:prstGeom prst="roundRect">
              <a:avLst>
                <a:gd name="adj" fmla="val 1087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Rounded Rectangle 18">
              <a:extLst>
                <a:ext uri="{FF2B5EF4-FFF2-40B4-BE49-F238E27FC236}">
                  <a16:creationId xmlns:a16="http://schemas.microsoft.com/office/drawing/2014/main" id="{D6806F15-8665-4692-BB40-AF2F24D06E60}"/>
                </a:ext>
              </a:extLst>
            </p:cNvPr>
            <p:cNvSpPr/>
            <p:nvPr/>
          </p:nvSpPr>
          <p:spPr>
            <a:xfrm>
              <a:off x="4159044" y="3923069"/>
              <a:ext cx="1991033" cy="870156"/>
            </a:xfrm>
            <a:prstGeom prst="roundRect">
              <a:avLst>
                <a:gd name="adj" fmla="val 1087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Rounded Rectangle 19">
              <a:extLst>
                <a:ext uri="{FF2B5EF4-FFF2-40B4-BE49-F238E27FC236}">
                  <a16:creationId xmlns:a16="http://schemas.microsoft.com/office/drawing/2014/main" id="{82F43C23-A2F0-465D-A328-C0C12AA06B9D}"/>
                </a:ext>
              </a:extLst>
            </p:cNvPr>
            <p:cNvSpPr/>
            <p:nvPr/>
          </p:nvSpPr>
          <p:spPr>
            <a:xfrm>
              <a:off x="5486400" y="2536722"/>
              <a:ext cx="663677" cy="870156"/>
            </a:xfrm>
            <a:prstGeom prst="roundRect">
              <a:avLst>
                <a:gd name="adj" fmla="val 1087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FBAD2AE-313C-4958-A2C5-470855E18890}"/>
                </a:ext>
              </a:extLst>
            </p:cNvPr>
            <p:cNvCxnSpPr/>
            <p:nvPr/>
          </p:nvCxnSpPr>
          <p:spPr>
            <a:xfrm>
              <a:off x="3509682" y="3012141"/>
              <a:ext cx="537883" cy="1588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1526B3E-8859-41E5-BD9B-36912D89109C}"/>
                </a:ext>
              </a:extLst>
            </p:cNvPr>
            <p:cNvCxnSpPr/>
            <p:nvPr/>
          </p:nvCxnSpPr>
          <p:spPr>
            <a:xfrm>
              <a:off x="3550023" y="4289612"/>
              <a:ext cx="537883" cy="1588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7AD9929-9C0C-4430-B4C1-B45BD2CC2905}"/>
                </a:ext>
              </a:extLst>
            </p:cNvPr>
            <p:cNvCxnSpPr/>
            <p:nvPr/>
          </p:nvCxnSpPr>
          <p:spPr>
            <a:xfrm rot="16200000" flipH="1">
              <a:off x="4235823" y="3671046"/>
              <a:ext cx="537882" cy="1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83AE420-84E5-470E-8FAE-A7BAD0A55ECB}"/>
                </a:ext>
              </a:extLst>
            </p:cNvPr>
            <p:cNvCxnSpPr/>
            <p:nvPr/>
          </p:nvCxnSpPr>
          <p:spPr>
            <a:xfrm rot="16200000" flipH="1">
              <a:off x="5499847" y="3684494"/>
              <a:ext cx="537882" cy="1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1943AF1-0F49-4AA8-AA1A-3193B7E57598}"/>
                </a:ext>
              </a:extLst>
            </p:cNvPr>
            <p:cNvCxnSpPr/>
            <p:nvPr/>
          </p:nvCxnSpPr>
          <p:spPr>
            <a:xfrm>
              <a:off x="5002305" y="3039035"/>
              <a:ext cx="537883" cy="1588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660231" y="342899"/>
            <a:ext cx="614362" cy="1107282"/>
            <a:chOff x="4121944" y="500062"/>
            <a:chExt cx="614362" cy="1107282"/>
          </a:xfrm>
        </p:grpSpPr>
        <p:sp>
          <p:nvSpPr>
            <p:cNvPr id="11" name="Flowchart: Connector 10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Flowchart: Delay 11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446043" y="5500686"/>
            <a:ext cx="614362" cy="1107282"/>
            <a:chOff x="4121944" y="500062"/>
            <a:chExt cx="614362" cy="1107282"/>
          </a:xfrm>
        </p:grpSpPr>
        <p:sp>
          <p:nvSpPr>
            <p:cNvPr id="15" name="Flowchart: Connector 14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Flowchart: Delay 15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846344" y="2271712"/>
            <a:ext cx="614362" cy="1107282"/>
            <a:chOff x="4121944" y="500062"/>
            <a:chExt cx="614362" cy="1107282"/>
          </a:xfrm>
        </p:grpSpPr>
        <p:sp>
          <p:nvSpPr>
            <p:cNvPr id="18" name="Flowchart: Connector 17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Flowchart: Delay 18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59819" y="2943224"/>
            <a:ext cx="614362" cy="1107282"/>
            <a:chOff x="4121944" y="500062"/>
            <a:chExt cx="614362" cy="1107282"/>
          </a:xfrm>
        </p:grpSpPr>
        <p:sp>
          <p:nvSpPr>
            <p:cNvPr id="21" name="Flowchart: Connector 20"/>
            <p:cNvSpPr/>
            <p:nvPr/>
          </p:nvSpPr>
          <p:spPr>
            <a:xfrm>
              <a:off x="4186237" y="500062"/>
              <a:ext cx="457200" cy="428626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Flowchart: Delay 21"/>
            <p:cNvSpPr/>
            <p:nvPr/>
          </p:nvSpPr>
          <p:spPr>
            <a:xfrm rot="16200000">
              <a:off x="4086225" y="957263"/>
              <a:ext cx="685800" cy="614362"/>
            </a:xfrm>
            <a:prstGeom prst="flowChartDelay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402887" name="Group 7"/>
          <p:cNvGrpSpPr>
            <a:grpSpLocks/>
          </p:cNvGrpSpPr>
          <p:nvPr/>
        </p:nvGrpSpPr>
        <p:grpSpPr bwMode="auto">
          <a:xfrm>
            <a:off x="3041650" y="1473201"/>
            <a:ext cx="5792788" cy="3946525"/>
            <a:chOff x="956" y="928"/>
            <a:chExt cx="3649" cy="248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02883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2788" y="928"/>
                <a:ext cx="98" cy="651"/>
              </p14:xfrm>
            </p:contentPart>
          </mc:Choice>
          <mc:Fallback xmlns="">
            <p:pic>
              <p:nvPicPr>
                <p:cNvPr id="1402883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75" y="922"/>
                  <a:ext cx="122" cy="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02884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956" y="2329"/>
                <a:ext cx="780" cy="133"/>
              </p14:xfrm>
            </p:contentPart>
          </mc:Choice>
          <mc:Fallback xmlns="">
            <p:pic>
              <p:nvPicPr>
                <p:cNvPr id="1402884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3" y="2315"/>
                  <a:ext cx="796" cy="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02885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228" y="3024"/>
                <a:ext cx="141" cy="390"/>
              </p14:xfrm>
            </p:contentPart>
          </mc:Choice>
          <mc:Fallback xmlns="">
            <p:pic>
              <p:nvPicPr>
                <p:cNvPr id="1402885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16" y="3012"/>
                  <a:ext cx="163" cy="4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02886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920" y="1912"/>
                <a:ext cx="685" cy="86"/>
              </p14:xfrm>
            </p:contentPart>
          </mc:Choice>
          <mc:Fallback xmlns="">
            <p:pic>
              <p:nvPicPr>
                <p:cNvPr id="1402886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10" y="1902"/>
                  <a:ext cx="705" cy="10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2900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2555" y="5337111"/>
            <a:ext cx="6018245" cy="789053"/>
          </a:xfrm>
        </p:spPr>
        <p:txBody>
          <a:bodyPr>
            <a:normAutofit fontScale="92500"/>
          </a:bodyPr>
          <a:lstStyle/>
          <a:p>
            <a:r>
              <a:rPr lang="en-US" dirty="0"/>
              <a:t>+ (important technical decisions)</a:t>
            </a:r>
            <a:endParaRPr lang="en-SG" dirty="0"/>
          </a:p>
        </p:txBody>
      </p:sp>
      <p:sp>
        <p:nvSpPr>
          <p:cNvPr id="15" name="architecture"/>
          <p:cNvSpPr txBox="1"/>
          <p:nvPr/>
        </p:nvSpPr>
        <p:spPr>
          <a:xfrm>
            <a:off x="4661037" y="340395"/>
            <a:ext cx="2479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0963" indent="-1350963">
              <a:defRPr/>
            </a:pPr>
            <a:r>
              <a:rPr lang="en-US" sz="3200" b="1" dirty="0">
                <a:solidFill>
                  <a:prstClr val="white"/>
                </a:solidFill>
                <a:latin typeface="Calibri"/>
              </a:rPr>
              <a:t>Architecture</a:t>
            </a:r>
            <a:r>
              <a:rPr lang="en-US" sz="3200" dirty="0">
                <a:solidFill>
                  <a:prstClr val="white"/>
                </a:solidFill>
                <a:latin typeface="Calibri"/>
              </a:rPr>
              <a:t>   </a:t>
            </a:r>
            <a:endParaRPr lang="en-SG" sz="3200" b="1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898491" y="2227005"/>
            <a:ext cx="4129549" cy="2905433"/>
            <a:chOff x="2374490" y="2227004"/>
            <a:chExt cx="4129549" cy="2905433"/>
          </a:xfrm>
        </p:grpSpPr>
        <p:sp>
          <p:nvSpPr>
            <p:cNvPr id="16" name="Rounded Rectangle 15"/>
            <p:cNvSpPr/>
            <p:nvPr/>
          </p:nvSpPr>
          <p:spPr>
            <a:xfrm>
              <a:off x="2374490" y="2227004"/>
              <a:ext cx="4129549" cy="2905433"/>
            </a:xfrm>
            <a:prstGeom prst="roundRect">
              <a:avLst>
                <a:gd name="adj" fmla="val 7022"/>
              </a:avLst>
            </a:prstGeom>
            <a:solidFill>
              <a:srgbClr val="6DBCD1">
                <a:alpha val="53000"/>
              </a:srgbClr>
            </a:solidFill>
            <a:ln>
              <a:solidFill>
                <a:srgbClr val="00B0F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757948" y="2536722"/>
              <a:ext cx="771065" cy="2256503"/>
            </a:xfrm>
            <a:prstGeom prst="roundRect">
              <a:avLst>
                <a:gd name="adj" fmla="val 1087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70554" y="2536722"/>
              <a:ext cx="943897" cy="870156"/>
            </a:xfrm>
            <a:prstGeom prst="roundRect">
              <a:avLst>
                <a:gd name="adj" fmla="val 1087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159044" y="3923069"/>
              <a:ext cx="1991033" cy="870156"/>
            </a:xfrm>
            <a:prstGeom prst="roundRect">
              <a:avLst>
                <a:gd name="adj" fmla="val 1087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486400" y="2536722"/>
              <a:ext cx="663677" cy="870156"/>
            </a:xfrm>
            <a:prstGeom prst="roundRect">
              <a:avLst>
                <a:gd name="adj" fmla="val 1087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3509682" y="3012141"/>
              <a:ext cx="537883" cy="1588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550023" y="4289612"/>
              <a:ext cx="537883" cy="1588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16200000" flipH="1">
              <a:off x="4235823" y="3671046"/>
              <a:ext cx="537882" cy="1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16200000" flipH="1">
              <a:off x="5499847" y="3684494"/>
              <a:ext cx="537882" cy="1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5002305" y="3039035"/>
              <a:ext cx="537883" cy="1588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0056" name="Group 8"/>
          <p:cNvGrpSpPr>
            <a:grpSpLocks/>
          </p:cNvGrpSpPr>
          <p:nvPr/>
        </p:nvGrpSpPr>
        <p:grpSpPr bwMode="auto">
          <a:xfrm>
            <a:off x="6756400" y="1108075"/>
            <a:ext cx="3092450" cy="998538"/>
            <a:chOff x="3296" y="698"/>
            <a:chExt cx="1948" cy="62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10055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960" y="1042"/>
                <a:ext cx="1284" cy="214"/>
              </p14:xfrm>
            </p:contentPart>
          </mc:Choice>
          <mc:Fallback xmlns="">
            <p:pic>
              <p:nvPicPr>
                <p:cNvPr id="1410055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53" y="1037"/>
                  <a:ext cx="1299" cy="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10050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296" y="1089"/>
                <a:ext cx="246" cy="238"/>
              </p14:xfrm>
            </p:contentPart>
          </mc:Choice>
          <mc:Fallback xmlns="">
            <p:pic>
              <p:nvPicPr>
                <p:cNvPr id="1410050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89" y="1086"/>
                  <a:ext cx="254" cy="2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10051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666" y="740"/>
                <a:ext cx="258" cy="348"/>
              </p14:xfrm>
            </p:contentPart>
          </mc:Choice>
          <mc:Fallback xmlns="">
            <p:pic>
              <p:nvPicPr>
                <p:cNvPr id="1410051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9" y="735"/>
                  <a:ext cx="273" cy="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0052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980" y="769"/>
                <a:ext cx="72" cy="186"/>
              </p14:xfrm>
            </p:contentPart>
          </mc:Choice>
          <mc:Fallback xmlns="">
            <p:pic>
              <p:nvPicPr>
                <p:cNvPr id="1410052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73" y="763"/>
                  <a:ext cx="86" cy="1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10053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199" y="742"/>
                <a:ext cx="334" cy="211"/>
              </p14:xfrm>
            </p:contentPart>
          </mc:Choice>
          <mc:Fallback xmlns="">
            <p:pic>
              <p:nvPicPr>
                <p:cNvPr id="1410053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93" y="736"/>
                  <a:ext cx="342" cy="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10054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593" y="698"/>
                <a:ext cx="7" cy="238"/>
              </p14:xfrm>
            </p:contentPart>
          </mc:Choice>
          <mc:Fallback xmlns="">
            <p:pic>
              <p:nvPicPr>
                <p:cNvPr id="1410054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85" y="691"/>
                  <a:ext cx="22" cy="25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yellow text"/>
          <p:cNvSpPr txBox="1"/>
          <p:nvPr/>
        </p:nvSpPr>
        <p:spPr>
          <a:xfrm>
            <a:off x="2600097" y="5871780"/>
            <a:ext cx="46039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FF00"/>
                </a:solidFill>
                <a:latin typeface="Calibri"/>
              </a:rPr>
              <a:t>Designed even before coding;</a:t>
            </a:r>
          </a:p>
          <a:p>
            <a:pPr>
              <a:defRPr/>
            </a:pPr>
            <a:r>
              <a:rPr lang="en-US" sz="2800" dirty="0">
                <a:solidFill>
                  <a:srgbClr val="FFFF00"/>
                </a:solidFill>
                <a:latin typeface="Calibri"/>
              </a:rPr>
              <a:t>Should last the product life!</a:t>
            </a:r>
          </a:p>
        </p:txBody>
      </p:sp>
      <p:sp>
        <p:nvSpPr>
          <p:cNvPr id="27" name="yellow text"/>
          <p:cNvSpPr txBox="1"/>
          <p:nvPr/>
        </p:nvSpPr>
        <p:spPr>
          <a:xfrm>
            <a:off x="7842250" y="5952805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FF00"/>
                </a:solidFill>
                <a:latin typeface="Calibri"/>
              </a:rPr>
              <a:t>Who designs?</a:t>
            </a:r>
          </a:p>
        </p:txBody>
      </p:sp>
    </p:spTree>
    <p:extLst>
      <p:ext uri="{BB962C8B-B14F-4D97-AF65-F5344CB8AC3E}">
        <p14:creationId xmlns:p14="http://schemas.microsoft.com/office/powerpoint/2010/main" val="55032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10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30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171" name="Picture 3" descr="D:\todelete\matrix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-171450"/>
            <a:ext cx="9753600" cy="7200900"/>
          </a:xfrm>
          <a:prstGeom prst="rect">
            <a:avLst/>
          </a:prstGeom>
          <a:noFill/>
        </p:spPr>
      </p:pic>
      <p:pic>
        <p:nvPicPr>
          <p:cNvPr id="1415170" name="Picture 2" descr="http://www.matrix-explained.com/photopost/data/509/113Architect334.jpg"/>
          <p:cNvPicPr>
            <a:picLocks noChangeAspect="1" noChangeArrowheads="1"/>
          </p:cNvPicPr>
          <p:nvPr/>
        </p:nvPicPr>
        <p:blipFill>
          <a:blip r:embed="rId3" cstate="print"/>
          <a:srcRect l="32671" t="11764" r="8" b="14471"/>
          <a:stretch>
            <a:fillRect/>
          </a:stretch>
        </p:blipFill>
        <p:spPr bwMode="auto">
          <a:xfrm>
            <a:off x="1524000" y="887506"/>
            <a:ext cx="9144000" cy="5620870"/>
          </a:xfrm>
          <a:prstGeom prst="rect">
            <a:avLst/>
          </a:prstGeom>
          <a:noFill/>
        </p:spPr>
      </p:pic>
      <p:sp>
        <p:nvSpPr>
          <p:cNvPr id="4" name="Rectangle 3" hidden="1"/>
          <p:cNvSpPr/>
          <p:nvPr/>
        </p:nvSpPr>
        <p:spPr>
          <a:xfrm>
            <a:off x="1524000" y="0"/>
            <a:ext cx="35052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26" name="PPTZoomOutShape201502051120067202" hidden="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00" y="533400"/>
            <a:ext cx="2946400" cy="2209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159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257" y="-1143000"/>
            <a:ext cx="8229600" cy="1143000"/>
          </a:xfrm>
        </p:spPr>
        <p:txBody>
          <a:bodyPr/>
          <a:lstStyle/>
          <a:p>
            <a:r>
              <a:rPr lang="en-US" dirty="0"/>
              <a:t>The architect</a:t>
            </a:r>
            <a:endParaRPr lang="en-SG" dirty="0"/>
          </a:p>
        </p:txBody>
      </p:sp>
      <p:pic>
        <p:nvPicPr>
          <p:cNvPr id="1344518" name="Picture 6"/>
          <p:cNvPicPr>
            <a:picLocks noChangeAspect="1" noChangeArrowheads="1"/>
          </p:cNvPicPr>
          <p:nvPr/>
        </p:nvPicPr>
        <p:blipFill>
          <a:blip r:embed="rId3" cstate="print"/>
          <a:srcRect l="11558"/>
          <a:stretch>
            <a:fillRect/>
          </a:stretch>
        </p:blipFill>
        <p:spPr bwMode="auto">
          <a:xfrm>
            <a:off x="152400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609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 isContent="1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9257" y="-1143000"/>
            <a:ext cx="8229600" cy="1143000"/>
          </a:xfrm>
        </p:spPr>
        <p:txBody>
          <a:bodyPr/>
          <a:lstStyle/>
          <a:p>
            <a:r>
              <a:rPr lang="en-US" dirty="0"/>
              <a:t>The architect</a:t>
            </a:r>
            <a:endParaRPr lang="en-SG" dirty="0"/>
          </a:p>
        </p:txBody>
      </p:sp>
      <p:pic>
        <p:nvPicPr>
          <p:cNvPr id="1344518" name="Picture 6"/>
          <p:cNvPicPr>
            <a:picLocks noChangeAspect="1" noChangeArrowheads="1"/>
          </p:cNvPicPr>
          <p:nvPr/>
        </p:nvPicPr>
        <p:blipFill>
          <a:blip r:embed="rId3" cstate="print"/>
          <a:srcRect l="11558"/>
          <a:stretch>
            <a:fillRect/>
          </a:stretch>
        </p:blipFill>
        <p:spPr bwMode="auto">
          <a:xfrm>
            <a:off x="152400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4" cstate="print"/>
          <a:srcRect r="18953"/>
          <a:stretch>
            <a:fillRect/>
          </a:stretch>
        </p:blipFill>
        <p:spPr bwMode="auto">
          <a:xfrm>
            <a:off x="1752600" y="3505200"/>
            <a:ext cx="4191000" cy="3143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1263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905000" y="76200"/>
            <a:ext cx="8249878" cy="6781800"/>
            <a:chOff x="381000" y="0"/>
            <a:chExt cx="8249878" cy="7097675"/>
          </a:xfrm>
        </p:grpSpPr>
        <p:grpSp>
          <p:nvGrpSpPr>
            <p:cNvPr id="10" name="Group 9"/>
            <p:cNvGrpSpPr/>
            <p:nvPr/>
          </p:nvGrpSpPr>
          <p:grpSpPr>
            <a:xfrm>
              <a:off x="390832" y="2667000"/>
              <a:ext cx="8240046" cy="4430675"/>
              <a:chOff x="381000" y="2209800"/>
              <a:chExt cx="8240046" cy="443067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81000" y="2209800"/>
                <a:ext cx="8240046" cy="44306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1000" y="2655926"/>
                <a:ext cx="8240046" cy="3984549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l="18334"/>
              <a:stretch/>
            </p:blipFill>
            <p:spPr>
              <a:xfrm>
                <a:off x="3739023" y="2339019"/>
                <a:ext cx="4751739" cy="359910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0" y="0"/>
              <a:ext cx="8119594" cy="2796929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1914832" y="3193026"/>
            <a:ext cx="8067368" cy="3048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14832" y="4954390"/>
            <a:ext cx="8067368" cy="3048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4"/>
          <p:cNvGrpSpPr/>
          <p:nvPr/>
        </p:nvGrpSpPr>
        <p:grpSpPr>
          <a:xfrm>
            <a:off x="3898969" y="374144"/>
            <a:ext cx="3505200" cy="2286000"/>
            <a:chOff x="3657600" y="4528048"/>
            <a:chExt cx="3505200" cy="2286000"/>
          </a:xfrm>
        </p:grpSpPr>
        <p:sp>
          <p:nvSpPr>
            <p:cNvPr id="15" name="Rounded Rectangle 14"/>
            <p:cNvSpPr/>
            <p:nvPr/>
          </p:nvSpPr>
          <p:spPr>
            <a:xfrm>
              <a:off x="3657600" y="4528048"/>
              <a:ext cx="3505200" cy="2286000"/>
            </a:xfrm>
            <a:prstGeom prst="roundRect">
              <a:avLst/>
            </a:prstGeom>
            <a:solidFill>
              <a:srgbClr val="00B050"/>
            </a:soli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Ink 15"/>
                <p14:cNvContentPartPr/>
                <p14:nvPr/>
              </p14:nvContentPartPr>
              <p14:xfrm>
                <a:off x="4038600" y="4739368"/>
                <a:ext cx="2568600" cy="186336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21680" y="4727488"/>
                  <a:ext cx="2600280" cy="18903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Freeform 16"/>
          <p:cNvSpPr/>
          <p:nvPr/>
        </p:nvSpPr>
        <p:spPr>
          <a:xfrm>
            <a:off x="8534400" y="3393995"/>
            <a:ext cx="990601" cy="1635205"/>
          </a:xfrm>
          <a:custGeom>
            <a:avLst/>
            <a:gdLst>
              <a:gd name="connsiteX0" fmla="*/ 1482213 w 1482213"/>
              <a:gd name="connsiteY0" fmla="*/ 0 h 1305232"/>
              <a:gd name="connsiteX1" fmla="*/ 678426 w 1482213"/>
              <a:gd name="connsiteY1" fmla="*/ 560438 h 1305232"/>
              <a:gd name="connsiteX2" fmla="*/ 0 w 1482213"/>
              <a:gd name="connsiteY2" fmla="*/ 1305232 h 130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2213" h="1305232">
                <a:moveTo>
                  <a:pt x="1482213" y="0"/>
                </a:moveTo>
                <a:cubicBezTo>
                  <a:pt x="1203837" y="171449"/>
                  <a:pt x="925461" y="342899"/>
                  <a:pt x="678426" y="560438"/>
                </a:cubicBezTo>
                <a:cubicBezTo>
                  <a:pt x="431391" y="777977"/>
                  <a:pt x="215695" y="1041604"/>
                  <a:pt x="0" y="1305232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5"/>
          <p:cNvSpPr txBox="1"/>
          <p:nvPr/>
        </p:nvSpPr>
        <p:spPr>
          <a:xfrm flipH="1">
            <a:off x="7066086" y="3833697"/>
            <a:ext cx="1904147" cy="369332"/>
          </a:xfrm>
          <a:prstGeom prst="leftArrow">
            <a:avLst>
              <a:gd name="adj1" fmla="val 100000"/>
              <a:gd name="adj2" fmla="val 50000"/>
            </a:avLst>
          </a:prstGeom>
          <a:solidFill>
            <a:srgbClr val="C00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rgbClr val="FFFF00"/>
                </a:solidFill>
                <a:latin typeface="Calibri"/>
              </a:rPr>
              <a:t>Not automatic!</a:t>
            </a:r>
            <a:endParaRPr lang="en-SG" dirty="0">
              <a:solidFill>
                <a:srgbClr val="FFFF00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CE1228-474B-4C69-8AF1-4D05C3F6DEAC}"/>
                  </a:ext>
                </a:extLst>
              </p14:cNvPr>
              <p14:cNvContentPartPr/>
              <p14:nvPr/>
            </p14:nvContentPartPr>
            <p14:xfrm flipV="1">
              <a:off x="2394000" y="228600"/>
              <a:ext cx="1302120" cy="57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CE1228-474B-4C69-8AF1-4D05C3F6DE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flipV="1">
                <a:off x="2378160" y="165240"/>
                <a:ext cx="13334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B273B88-50D3-4FC3-B429-3489A76AC9D9}"/>
                  </a:ext>
                </a:extLst>
              </p14:cNvPr>
              <p14:cNvContentPartPr/>
              <p14:nvPr/>
            </p14:nvContentPartPr>
            <p14:xfrm flipV="1">
              <a:off x="2377668" y="304800"/>
              <a:ext cx="1432332" cy="57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B273B88-50D3-4FC3-B429-3489A76AC9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 flipV="1">
                <a:off x="2361829" y="241440"/>
                <a:ext cx="1463650" cy="1836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F9CA36A-854D-4B16-833E-A0FF4ACE4795}"/>
              </a:ext>
            </a:extLst>
          </p:cNvPr>
          <p:cNvSpPr txBox="1"/>
          <p:nvPr/>
        </p:nvSpPr>
        <p:spPr>
          <a:xfrm>
            <a:off x="7543800" y="813132"/>
            <a:ext cx="4571999" cy="923330"/>
          </a:xfrm>
          <a:prstGeom prst="rect">
            <a:avLst/>
          </a:prstGeom>
          <a:solidFill>
            <a:srgbClr val="C00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Programming skills not enough!</a:t>
            </a:r>
          </a:p>
          <a:p>
            <a:r>
              <a:rPr lang="en-US" dirty="0">
                <a:solidFill>
                  <a:schemeClr val="bg1"/>
                </a:solidFill>
              </a:rPr>
              <a:t>Ability to </a:t>
            </a:r>
            <a:r>
              <a:rPr lang="en-US" dirty="0">
                <a:solidFill>
                  <a:srgbClr val="FFFF00"/>
                </a:solidFill>
              </a:rPr>
              <a:t>see things at a higher level </a:t>
            </a:r>
            <a:r>
              <a:rPr lang="en-US" dirty="0">
                <a:solidFill>
                  <a:schemeClr val="bg1"/>
                </a:solidFill>
              </a:rPr>
              <a:t>is needed, among other things (e.g., use models).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00463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  <p:bldP spid="18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2555" y="5337111"/>
            <a:ext cx="6018245" cy="789053"/>
          </a:xfrm>
        </p:spPr>
        <p:txBody>
          <a:bodyPr>
            <a:normAutofit fontScale="92500"/>
          </a:bodyPr>
          <a:lstStyle/>
          <a:p>
            <a:r>
              <a:rPr lang="en-US" dirty="0"/>
              <a:t>+ (important technical decisions)</a:t>
            </a:r>
            <a:endParaRPr lang="en-SG" dirty="0"/>
          </a:p>
        </p:txBody>
      </p:sp>
      <p:sp>
        <p:nvSpPr>
          <p:cNvPr id="15" name="architecture"/>
          <p:cNvSpPr txBox="1"/>
          <p:nvPr/>
        </p:nvSpPr>
        <p:spPr>
          <a:xfrm>
            <a:off x="4661037" y="340395"/>
            <a:ext cx="2479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0963" indent="-1350963">
              <a:defRPr/>
            </a:pPr>
            <a:r>
              <a:rPr lang="en-US" sz="3200" b="1" dirty="0">
                <a:solidFill>
                  <a:prstClr val="white"/>
                </a:solidFill>
                <a:latin typeface="Calibri"/>
              </a:rPr>
              <a:t>Architecture</a:t>
            </a:r>
            <a:r>
              <a:rPr lang="en-US" sz="3200" dirty="0">
                <a:solidFill>
                  <a:prstClr val="white"/>
                </a:solidFill>
                <a:latin typeface="Calibri"/>
              </a:rPr>
              <a:t>   </a:t>
            </a:r>
            <a:endParaRPr lang="en-SG" sz="3200" b="1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898491" y="2227005"/>
            <a:ext cx="4129549" cy="2905433"/>
            <a:chOff x="2374490" y="2227004"/>
            <a:chExt cx="4129549" cy="2905433"/>
          </a:xfrm>
        </p:grpSpPr>
        <p:sp>
          <p:nvSpPr>
            <p:cNvPr id="16" name="Rounded Rectangle 15"/>
            <p:cNvSpPr/>
            <p:nvPr/>
          </p:nvSpPr>
          <p:spPr>
            <a:xfrm>
              <a:off x="2374490" y="2227004"/>
              <a:ext cx="4129549" cy="2905433"/>
            </a:xfrm>
            <a:prstGeom prst="roundRect">
              <a:avLst>
                <a:gd name="adj" fmla="val 7022"/>
              </a:avLst>
            </a:prstGeom>
            <a:solidFill>
              <a:srgbClr val="6DBCD1">
                <a:alpha val="53000"/>
              </a:srgbClr>
            </a:solidFill>
            <a:ln>
              <a:solidFill>
                <a:srgbClr val="00B0F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757948" y="2536722"/>
              <a:ext cx="771065" cy="2256503"/>
            </a:xfrm>
            <a:prstGeom prst="roundRect">
              <a:avLst>
                <a:gd name="adj" fmla="val 1087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070554" y="2536722"/>
              <a:ext cx="943897" cy="870156"/>
            </a:xfrm>
            <a:prstGeom prst="roundRect">
              <a:avLst>
                <a:gd name="adj" fmla="val 1087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159044" y="3923069"/>
              <a:ext cx="1991033" cy="870156"/>
            </a:xfrm>
            <a:prstGeom prst="roundRect">
              <a:avLst>
                <a:gd name="adj" fmla="val 1087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486400" y="2536722"/>
              <a:ext cx="663677" cy="870156"/>
            </a:xfrm>
            <a:prstGeom prst="roundRect">
              <a:avLst>
                <a:gd name="adj" fmla="val 1087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3509682" y="3012141"/>
              <a:ext cx="537883" cy="1588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550023" y="4289612"/>
              <a:ext cx="537883" cy="1588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16200000" flipH="1">
              <a:off x="4235823" y="3671046"/>
              <a:ext cx="537882" cy="1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16200000" flipH="1">
              <a:off x="5499847" y="3684494"/>
              <a:ext cx="537882" cy="1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5002305" y="3039035"/>
              <a:ext cx="537883" cy="1588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0056" name="Group 8"/>
          <p:cNvGrpSpPr>
            <a:grpSpLocks/>
          </p:cNvGrpSpPr>
          <p:nvPr/>
        </p:nvGrpSpPr>
        <p:grpSpPr bwMode="auto">
          <a:xfrm>
            <a:off x="6756400" y="1108075"/>
            <a:ext cx="3092450" cy="998538"/>
            <a:chOff x="3296" y="698"/>
            <a:chExt cx="1948" cy="62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10055" name="Ink 7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960" y="1042"/>
                <a:ext cx="1284" cy="214"/>
              </p14:xfrm>
            </p:contentPart>
          </mc:Choice>
          <mc:Fallback xmlns="">
            <p:pic>
              <p:nvPicPr>
                <p:cNvPr id="1410055" name="Ink 7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53" y="1037"/>
                  <a:ext cx="1299" cy="2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10050" name="Ink 2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296" y="1089"/>
                <a:ext cx="246" cy="238"/>
              </p14:xfrm>
            </p:contentPart>
          </mc:Choice>
          <mc:Fallback xmlns="">
            <p:pic>
              <p:nvPicPr>
                <p:cNvPr id="1410050" name="Ink 2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89" y="1086"/>
                  <a:ext cx="254" cy="2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10051" name="Ink 3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666" y="740"/>
                <a:ext cx="258" cy="348"/>
              </p14:xfrm>
            </p:contentPart>
          </mc:Choice>
          <mc:Fallback xmlns="">
            <p:pic>
              <p:nvPicPr>
                <p:cNvPr id="1410051" name="Ink 3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59" y="735"/>
                  <a:ext cx="273" cy="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10052" name="Ink 4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3980" y="769"/>
                <a:ext cx="72" cy="186"/>
              </p14:xfrm>
            </p:contentPart>
          </mc:Choice>
          <mc:Fallback xmlns="">
            <p:pic>
              <p:nvPicPr>
                <p:cNvPr id="1410052" name="Ink 4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73" y="763"/>
                  <a:ext cx="86" cy="1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10053" name="Ink 5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199" y="742"/>
                <a:ext cx="334" cy="211"/>
              </p14:xfrm>
            </p:contentPart>
          </mc:Choice>
          <mc:Fallback xmlns="">
            <p:pic>
              <p:nvPicPr>
                <p:cNvPr id="1410053" name="Ink 5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93" y="736"/>
                  <a:ext cx="342" cy="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10054" name="Ink 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4593" y="698"/>
                <a:ext cx="7" cy="238"/>
              </p14:xfrm>
            </p:contentPart>
          </mc:Choice>
          <mc:Fallback xmlns="">
            <p:pic>
              <p:nvPicPr>
                <p:cNvPr id="1410054" name="Ink 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85" y="691"/>
                  <a:ext cx="22" cy="25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0" name="yellow text"/>
          <p:cNvSpPr txBox="1"/>
          <p:nvPr/>
        </p:nvSpPr>
        <p:spPr>
          <a:xfrm>
            <a:off x="4827639" y="6027557"/>
            <a:ext cx="2313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prstClr val="white"/>
                </a:solidFill>
                <a:latin typeface="Calibri"/>
              </a:rPr>
              <a:t>Who designs?</a:t>
            </a:r>
          </a:p>
        </p:txBody>
      </p:sp>
      <p:sp>
        <p:nvSpPr>
          <p:cNvPr id="27" name="yellow text"/>
          <p:cNvSpPr txBox="1"/>
          <p:nvPr/>
        </p:nvSpPr>
        <p:spPr>
          <a:xfrm>
            <a:off x="7062924" y="6031274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FF00"/>
                </a:solidFill>
                <a:latin typeface="Calibri"/>
              </a:rPr>
              <a:t>Architect</a:t>
            </a:r>
          </a:p>
        </p:txBody>
      </p:sp>
    </p:spTree>
    <p:extLst>
      <p:ext uri="{BB962C8B-B14F-4D97-AF65-F5344CB8AC3E}">
        <p14:creationId xmlns:p14="http://schemas.microsoft.com/office/powerpoint/2010/main" val="220905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3">
            <a:extLst>
              <a:ext uri="{FF2B5EF4-FFF2-40B4-BE49-F238E27FC236}">
                <a16:creationId xmlns:a16="http://schemas.microsoft.com/office/drawing/2014/main" id="{DE8B5836-34E1-4F4D-B8C0-2A18A9F8FB43}"/>
              </a:ext>
            </a:extLst>
          </p:cNvPr>
          <p:cNvGrpSpPr/>
          <p:nvPr/>
        </p:nvGrpSpPr>
        <p:grpSpPr>
          <a:xfrm>
            <a:off x="8128571" y="437618"/>
            <a:ext cx="3987229" cy="1993745"/>
            <a:chOff x="8095254" y="644380"/>
            <a:chExt cx="4465532" cy="223291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EB32C0D-B0AD-44E8-9849-8578EF4FDB2C}"/>
                </a:ext>
              </a:extLst>
            </p:cNvPr>
            <p:cNvSpPr/>
            <p:nvPr/>
          </p:nvSpPr>
          <p:spPr>
            <a:xfrm>
              <a:off x="8095254" y="644380"/>
              <a:ext cx="4465532" cy="2232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2" descr="https://nus-cs2103-ay2223s2.github.io/website/book/designPatterns/facade/what/images/textLibraryBook.png">
              <a:extLst>
                <a:ext uri="{FF2B5EF4-FFF2-40B4-BE49-F238E27FC236}">
                  <a16:creationId xmlns:a16="http://schemas.microsoft.com/office/drawing/2014/main" id="{994191FB-C0BF-4D81-AABC-43ED8E8ED0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7340" y="823162"/>
              <a:ext cx="3643805" cy="1882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45">
            <a:extLst>
              <a:ext uri="{FF2B5EF4-FFF2-40B4-BE49-F238E27FC236}">
                <a16:creationId xmlns:a16="http://schemas.microsoft.com/office/drawing/2014/main" id="{E3FB4DA7-A47C-4277-848C-AF6675376B6E}"/>
              </a:ext>
            </a:extLst>
          </p:cNvPr>
          <p:cNvGrpSpPr/>
          <p:nvPr/>
        </p:nvGrpSpPr>
        <p:grpSpPr>
          <a:xfrm>
            <a:off x="8117772" y="2469860"/>
            <a:ext cx="3998027" cy="1485941"/>
            <a:chOff x="8117773" y="2735730"/>
            <a:chExt cx="3998027" cy="148594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7433937-2FE0-436A-B997-69C460F7CCF2}"/>
                </a:ext>
              </a:extLst>
            </p:cNvPr>
            <p:cNvSpPr/>
            <p:nvPr/>
          </p:nvSpPr>
          <p:spPr>
            <a:xfrm>
              <a:off x="8117773" y="2735730"/>
              <a:ext cx="3998027" cy="1485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6BF0707-38D0-467F-8E4F-3DF44C1D94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4748"/>
            <a:stretch/>
          </p:blipFill>
          <p:spPr>
            <a:xfrm>
              <a:off x="9220201" y="2820920"/>
              <a:ext cx="1716230" cy="1331150"/>
            </a:xfrm>
            <a:prstGeom prst="rect">
              <a:avLst/>
            </a:prstGeom>
            <a:solidFill>
              <a:srgbClr val="FFFFFF"/>
            </a:solidFill>
            <a:ln/>
            <a:sp3d/>
          </p:spPr>
        </p:pic>
      </p:grpSp>
      <p:grpSp>
        <p:nvGrpSpPr>
          <p:cNvPr id="54" name="Group 45">
            <a:extLst>
              <a:ext uri="{FF2B5EF4-FFF2-40B4-BE49-F238E27FC236}">
                <a16:creationId xmlns:a16="http://schemas.microsoft.com/office/drawing/2014/main" id="{6EAB4D67-B006-4960-A277-2E600ADA3AD2}"/>
              </a:ext>
            </a:extLst>
          </p:cNvPr>
          <p:cNvGrpSpPr/>
          <p:nvPr/>
        </p:nvGrpSpPr>
        <p:grpSpPr>
          <a:xfrm>
            <a:off x="8126729" y="4003722"/>
            <a:ext cx="3989071" cy="2547826"/>
            <a:chOff x="8117774" y="4256672"/>
            <a:chExt cx="3868146" cy="216558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CA9EBAD-7EDB-4C40-8E48-D6E0DB7DBA2B}"/>
                </a:ext>
              </a:extLst>
            </p:cNvPr>
            <p:cNvSpPr/>
            <p:nvPr/>
          </p:nvSpPr>
          <p:spPr>
            <a:xfrm>
              <a:off x="8117774" y="4256672"/>
              <a:ext cx="3868146" cy="2165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E408620-C410-4174-B887-97F0F47CD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0749" y="4518893"/>
              <a:ext cx="3725194" cy="1741542"/>
            </a:xfrm>
            <a:prstGeom prst="rect">
              <a:avLst/>
            </a:prstGeom>
            <a:solidFill>
              <a:srgbClr val="FFFFFF"/>
            </a:solidFill>
            <a:ln/>
            <a:sp3d/>
          </p:spPr>
        </p:pic>
      </p:grpSp>
      <p:sp>
        <p:nvSpPr>
          <p:cNvPr id="11" name="Rectangle 10"/>
          <p:cNvSpPr/>
          <p:nvPr/>
        </p:nvSpPr>
        <p:spPr>
          <a:xfrm>
            <a:off x="457200" y="2209800"/>
            <a:ext cx="7467600" cy="434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7030A0"/>
                </a:solidFill>
              </a:rPr>
              <a:t>Processor</a:t>
            </a:r>
          </a:p>
        </p:txBody>
      </p:sp>
      <p:sp>
        <p:nvSpPr>
          <p:cNvPr id="12" name="Line 36"/>
          <p:cNvSpPr>
            <a:spLocks noChangeShapeType="1"/>
          </p:cNvSpPr>
          <p:nvPr/>
        </p:nvSpPr>
        <p:spPr bwMode="auto">
          <a:xfrm>
            <a:off x="1731445" y="4366620"/>
            <a:ext cx="697239" cy="1611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arrow" w="med" len="med"/>
          </a:ln>
        </p:spPr>
        <p:txBody>
          <a:bodyPr wrap="square" anchor="b">
            <a:spAutoFit/>
          </a:bodyPr>
          <a:lstStyle/>
          <a:p>
            <a:endParaRPr lang="en-US"/>
          </a:p>
        </p:txBody>
      </p:sp>
      <p:sp>
        <p:nvSpPr>
          <p:cNvPr id="13" name="Rectangle 46"/>
          <p:cNvSpPr>
            <a:spLocks noChangeArrowheads="1"/>
          </p:cNvSpPr>
          <p:nvPr/>
        </p:nvSpPr>
        <p:spPr bwMode="auto">
          <a:xfrm>
            <a:off x="5691890" y="3892774"/>
            <a:ext cx="1618286" cy="60860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start()</a:t>
            </a:r>
          </a:p>
          <a:p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cancel()</a:t>
            </a:r>
          </a:p>
        </p:txBody>
      </p:sp>
      <p:sp>
        <p:nvSpPr>
          <p:cNvPr id="14" name="Rectangle 47"/>
          <p:cNvSpPr>
            <a:spLocks noChangeArrowheads="1"/>
          </p:cNvSpPr>
          <p:nvPr/>
        </p:nvSpPr>
        <p:spPr bwMode="auto">
          <a:xfrm>
            <a:off x="6041549" y="5646626"/>
            <a:ext cx="593431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Push</a:t>
            </a:r>
          </a:p>
        </p:txBody>
      </p:sp>
      <p:sp>
        <p:nvSpPr>
          <p:cNvPr id="15" name="AutoShape 51"/>
          <p:cNvSpPr>
            <a:spLocks noChangeArrowheads="1"/>
          </p:cNvSpPr>
          <p:nvPr/>
        </p:nvSpPr>
        <p:spPr bwMode="auto">
          <a:xfrm>
            <a:off x="6215318" y="4531202"/>
            <a:ext cx="245890" cy="179673"/>
          </a:xfrm>
          <a:prstGeom prst="triangle">
            <a:avLst>
              <a:gd name="adj" fmla="val 50000"/>
            </a:avLst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endParaRPr lang="en-US"/>
          </a:p>
        </p:txBody>
      </p:sp>
      <p:cxnSp>
        <p:nvCxnSpPr>
          <p:cNvPr id="16" name="AutoShape 52"/>
          <p:cNvCxnSpPr>
            <a:cxnSpLocks noChangeShapeType="1"/>
            <a:stCxn id="15" idx="3"/>
            <a:endCxn id="14" idx="0"/>
          </p:cNvCxnSpPr>
          <p:nvPr/>
        </p:nvCxnSpPr>
        <p:spPr bwMode="auto">
          <a:xfrm rot="16200000" flipH="1">
            <a:off x="5870387" y="5178750"/>
            <a:ext cx="935752" cy="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sp>
        <p:nvSpPr>
          <p:cNvPr id="17" name="Rectangle 54"/>
          <p:cNvSpPr>
            <a:spLocks noChangeArrowheads="1"/>
          </p:cNvSpPr>
          <p:nvPr/>
        </p:nvSpPr>
        <p:spPr bwMode="auto">
          <a:xfrm>
            <a:off x="1468582" y="5879068"/>
            <a:ext cx="863121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dirty="0">
                <a:latin typeface="Calibri" pitchFamily="34" charset="0"/>
              </a:rPr>
              <a:t>creates</a:t>
            </a:r>
          </a:p>
        </p:txBody>
      </p:sp>
      <p:sp>
        <p:nvSpPr>
          <p:cNvPr id="18" name="Rectangle 55"/>
          <p:cNvSpPr>
            <a:spLocks noChangeArrowheads="1"/>
          </p:cNvSpPr>
          <p:nvPr/>
        </p:nvSpPr>
        <p:spPr bwMode="auto">
          <a:xfrm>
            <a:off x="2428685" y="3859270"/>
            <a:ext cx="1905001" cy="67662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Process</a:t>
            </a:r>
          </a:p>
        </p:txBody>
      </p:sp>
      <p:cxnSp>
        <p:nvCxnSpPr>
          <p:cNvPr id="19" name="AutoShape 57"/>
          <p:cNvCxnSpPr>
            <a:cxnSpLocks noChangeShapeType="1"/>
            <a:stCxn id="18" idx="3"/>
            <a:endCxn id="13" idx="1"/>
          </p:cNvCxnSpPr>
          <p:nvPr/>
        </p:nvCxnSpPr>
        <p:spPr bwMode="auto">
          <a:xfrm flipV="1">
            <a:off x="4333686" y="4197075"/>
            <a:ext cx="1358205" cy="50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5326560" y="3892774"/>
            <a:ext cx="311150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*</a:t>
            </a:r>
          </a:p>
        </p:txBody>
      </p:sp>
      <p:sp>
        <p:nvSpPr>
          <p:cNvPr id="21" name="Rectangle 46"/>
          <p:cNvSpPr>
            <a:spLocks noChangeArrowheads="1"/>
          </p:cNvSpPr>
          <p:nvPr/>
        </p:nvSpPr>
        <p:spPr bwMode="auto">
          <a:xfrm>
            <a:off x="5691890" y="3721263"/>
            <a:ext cx="1618286" cy="1715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22" name="Rectangle 46"/>
          <p:cNvSpPr>
            <a:spLocks noChangeArrowheads="1"/>
          </p:cNvSpPr>
          <p:nvPr/>
        </p:nvSpPr>
        <p:spPr bwMode="auto">
          <a:xfrm>
            <a:off x="5691890" y="3097769"/>
            <a:ext cx="1618286" cy="64260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&lt;&lt;interface&gt;&gt;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Job</a:t>
            </a:r>
          </a:p>
        </p:txBody>
      </p:sp>
      <p:sp>
        <p:nvSpPr>
          <p:cNvPr id="23" name="Rectangle 55"/>
          <p:cNvSpPr>
            <a:spLocks noChangeArrowheads="1"/>
          </p:cNvSpPr>
          <p:nvPr/>
        </p:nvSpPr>
        <p:spPr bwMode="auto">
          <a:xfrm>
            <a:off x="777401" y="4168175"/>
            <a:ext cx="954044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Factory</a:t>
            </a:r>
          </a:p>
        </p:txBody>
      </p:sp>
      <p:cxnSp>
        <p:nvCxnSpPr>
          <p:cNvPr id="24" name="Elbow Connector 23"/>
          <p:cNvCxnSpPr>
            <a:stCxn id="23" idx="2"/>
            <a:endCxn id="28" idx="2"/>
          </p:cNvCxnSpPr>
          <p:nvPr/>
        </p:nvCxnSpPr>
        <p:spPr>
          <a:xfrm rot="16200000" flipH="1">
            <a:off x="2579222" y="3243487"/>
            <a:ext cx="1446063" cy="4095658"/>
          </a:xfrm>
          <a:prstGeom prst="bentConnector3">
            <a:avLst>
              <a:gd name="adj1" fmla="val 115808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55"/>
          <p:cNvSpPr>
            <a:spLocks noChangeArrowheads="1"/>
          </p:cNvSpPr>
          <p:nvPr/>
        </p:nvSpPr>
        <p:spPr bwMode="auto">
          <a:xfrm>
            <a:off x="2428685" y="4507468"/>
            <a:ext cx="1905001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r>
              <a:rPr lang="en-US" sz="2000" u="sng" dirty="0">
                <a:solidFill>
                  <a:schemeClr val="tx1"/>
                </a:solidFill>
                <a:latin typeface="Calibri" pitchFamily="34" charset="0"/>
              </a:rPr>
              <a:t>-instance</a:t>
            </a:r>
          </a:p>
        </p:txBody>
      </p:sp>
      <p:sp>
        <p:nvSpPr>
          <p:cNvPr id="26" name="Rectangle 54"/>
          <p:cNvSpPr>
            <a:spLocks noChangeArrowheads="1"/>
          </p:cNvSpPr>
          <p:nvPr/>
        </p:nvSpPr>
        <p:spPr bwMode="auto">
          <a:xfrm>
            <a:off x="4572001" y="4126468"/>
            <a:ext cx="598241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dirty="0">
                <a:latin typeface="Calibri" pitchFamily="34" charset="0"/>
              </a:rPr>
              <a:t>runs</a:t>
            </a:r>
          </a:p>
        </p:txBody>
      </p:sp>
      <p:sp>
        <p:nvSpPr>
          <p:cNvPr id="27" name="Rectangle 47"/>
          <p:cNvSpPr>
            <a:spLocks noChangeArrowheads="1"/>
          </p:cNvSpPr>
          <p:nvPr/>
        </p:nvSpPr>
        <p:spPr bwMode="auto">
          <a:xfrm>
            <a:off x="7101160" y="5646626"/>
            <a:ext cx="656655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Fetch</a:t>
            </a:r>
          </a:p>
        </p:txBody>
      </p:sp>
      <p:sp>
        <p:nvSpPr>
          <p:cNvPr id="28" name="Rectangle 47"/>
          <p:cNvSpPr>
            <a:spLocks noChangeArrowheads="1"/>
          </p:cNvSpPr>
          <p:nvPr/>
        </p:nvSpPr>
        <p:spPr bwMode="auto">
          <a:xfrm>
            <a:off x="4950324" y="5614238"/>
            <a:ext cx="799514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Pull</a:t>
            </a:r>
          </a:p>
        </p:txBody>
      </p:sp>
      <p:cxnSp>
        <p:nvCxnSpPr>
          <p:cNvPr id="29" name="AutoShape 52"/>
          <p:cNvCxnSpPr>
            <a:cxnSpLocks noChangeShapeType="1"/>
            <a:stCxn id="15" idx="3"/>
            <a:endCxn id="27" idx="0"/>
          </p:cNvCxnSpPr>
          <p:nvPr/>
        </p:nvCxnSpPr>
        <p:spPr bwMode="auto">
          <a:xfrm rot="16200000" flipH="1">
            <a:off x="6415999" y="4633138"/>
            <a:ext cx="935752" cy="109122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cxnSp>
        <p:nvCxnSpPr>
          <p:cNvPr id="30" name="AutoShape 52"/>
          <p:cNvCxnSpPr>
            <a:cxnSpLocks noChangeShapeType="1"/>
            <a:stCxn id="15" idx="3"/>
            <a:endCxn id="28" idx="0"/>
          </p:cNvCxnSpPr>
          <p:nvPr/>
        </p:nvCxnSpPr>
        <p:spPr bwMode="auto">
          <a:xfrm rot="5400000">
            <a:off x="5392490" y="4668465"/>
            <a:ext cx="903364" cy="98818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cxnSp>
        <p:nvCxnSpPr>
          <p:cNvPr id="31" name="Elbow Connector 30"/>
          <p:cNvCxnSpPr>
            <a:stCxn id="23" idx="2"/>
            <a:endCxn id="14" idx="2"/>
          </p:cNvCxnSpPr>
          <p:nvPr/>
        </p:nvCxnSpPr>
        <p:spPr>
          <a:xfrm rot="16200000" flipH="1">
            <a:off x="3057119" y="2765590"/>
            <a:ext cx="1478451" cy="5083841"/>
          </a:xfrm>
          <a:prstGeom prst="bentConnector3">
            <a:avLst>
              <a:gd name="adj1" fmla="val 115462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3" idx="2"/>
            <a:endCxn id="27" idx="2"/>
          </p:cNvCxnSpPr>
          <p:nvPr/>
        </p:nvCxnSpPr>
        <p:spPr>
          <a:xfrm rot="16200000" flipH="1">
            <a:off x="3602731" y="2219978"/>
            <a:ext cx="1478451" cy="6175064"/>
          </a:xfrm>
          <a:prstGeom prst="bentConnector3">
            <a:avLst>
              <a:gd name="adj1" fmla="val 115462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sosceles Triangle 1"/>
          <p:cNvSpPr/>
          <p:nvPr/>
        </p:nvSpPr>
        <p:spPr>
          <a:xfrm rot="5400000" flipH="1">
            <a:off x="2264035" y="6034373"/>
            <a:ext cx="130924" cy="9836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1"/>
          <p:cNvSpPr/>
          <p:nvPr/>
        </p:nvSpPr>
        <p:spPr>
          <a:xfrm rot="5400000" flipH="1">
            <a:off x="5089121" y="4272951"/>
            <a:ext cx="130924" cy="9836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55"/>
          <p:cNvSpPr>
            <a:spLocks noChangeArrowheads="1"/>
          </p:cNvSpPr>
          <p:nvPr/>
        </p:nvSpPr>
        <p:spPr bwMode="auto">
          <a:xfrm>
            <a:off x="2428685" y="4849869"/>
            <a:ext cx="1905001" cy="10291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-Process()</a:t>
            </a:r>
          </a:p>
          <a:p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+add(Job)</a:t>
            </a:r>
          </a:p>
          <a:p>
            <a:r>
              <a:rPr lang="en-US" sz="2000" u="sng" dirty="0">
                <a:solidFill>
                  <a:schemeClr val="tx1"/>
                </a:solidFill>
                <a:latin typeface="Calibri" pitchFamily="34" charset="0"/>
              </a:rPr>
              <a:t>+</a:t>
            </a:r>
            <a:r>
              <a:rPr lang="en-US" sz="2000" u="sng" dirty="0" err="1">
                <a:solidFill>
                  <a:schemeClr val="tx1"/>
                </a:solidFill>
                <a:latin typeface="Calibri" pitchFamily="34" charset="0"/>
              </a:rPr>
              <a:t>getInstance</a:t>
            </a:r>
            <a:r>
              <a:rPr lang="en-US" sz="2000" u="sng" dirty="0">
                <a:solidFill>
                  <a:schemeClr val="tx1"/>
                </a:solidFill>
                <a:latin typeface="Calibri" pitchFamily="34" charset="0"/>
              </a:rPr>
              <a:t>()</a:t>
            </a:r>
          </a:p>
        </p:txBody>
      </p:sp>
      <p:sp>
        <p:nvSpPr>
          <p:cNvPr id="36" name="Rectangle 55"/>
          <p:cNvSpPr>
            <a:spLocks noChangeArrowheads="1"/>
          </p:cNvSpPr>
          <p:nvPr/>
        </p:nvSpPr>
        <p:spPr bwMode="auto">
          <a:xfrm>
            <a:off x="1483596" y="2514600"/>
            <a:ext cx="1704964" cy="6622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b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Processor</a:t>
            </a:r>
          </a:p>
        </p:txBody>
      </p:sp>
      <p:cxnSp>
        <p:nvCxnSpPr>
          <p:cNvPr id="38" name="AutoShape 57"/>
          <p:cNvCxnSpPr>
            <a:cxnSpLocks noChangeShapeType="1"/>
            <a:stCxn id="36" idx="1"/>
            <a:endCxn id="23" idx="0"/>
          </p:cNvCxnSpPr>
          <p:nvPr/>
        </p:nvCxnSpPr>
        <p:spPr bwMode="auto">
          <a:xfrm rot="10800000" flipV="1">
            <a:off x="1254425" y="2845714"/>
            <a:ext cx="229173" cy="1322461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39" name="AutoShape 57"/>
          <p:cNvCxnSpPr>
            <a:cxnSpLocks noChangeShapeType="1"/>
            <a:stCxn id="36" idx="3"/>
            <a:endCxn id="18" idx="0"/>
          </p:cNvCxnSpPr>
          <p:nvPr/>
        </p:nvCxnSpPr>
        <p:spPr bwMode="auto">
          <a:xfrm>
            <a:off x="3188561" y="2845714"/>
            <a:ext cx="192625" cy="1013556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40" name="Line 36"/>
          <p:cNvSpPr>
            <a:spLocks noChangeShapeType="1"/>
          </p:cNvSpPr>
          <p:nvPr/>
        </p:nvSpPr>
        <p:spPr bwMode="auto">
          <a:xfrm>
            <a:off x="7759051" y="5874009"/>
            <a:ext cx="562432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arrow" w="med" len="med"/>
          </a:ln>
        </p:spPr>
        <p:txBody>
          <a:bodyPr wrap="square" anchor="b">
            <a:spAutoFit/>
          </a:bodyPr>
          <a:lstStyle/>
          <a:p>
            <a:endParaRPr lang="en-US" dirty="0"/>
          </a:p>
        </p:txBody>
      </p:sp>
      <p:sp>
        <p:nvSpPr>
          <p:cNvPr id="41" name="Line 36">
            <a:extLst>
              <a:ext uri="{FF2B5EF4-FFF2-40B4-BE49-F238E27FC236}">
                <a16:creationId xmlns:a16="http://schemas.microsoft.com/office/drawing/2014/main" id="{84DCC37F-EBB7-4B62-8152-AF70BFD66F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4434" y="1686863"/>
            <a:ext cx="0" cy="78009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 type="arrow" w="med" len="med"/>
          </a:ln>
        </p:spPr>
        <p:txBody>
          <a:bodyPr wrap="square" anchor="b">
            <a:spAutoFit/>
          </a:bodyPr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F37974-26C2-4E1A-84B0-8A3DCCA02744}"/>
              </a:ext>
            </a:extLst>
          </p:cNvPr>
          <p:cNvSpPr/>
          <p:nvPr/>
        </p:nvSpPr>
        <p:spPr>
          <a:xfrm>
            <a:off x="2080064" y="329026"/>
            <a:ext cx="5386845" cy="4683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CATcher</a:t>
            </a:r>
            <a:r>
              <a:rPr lang="en-US" dirty="0"/>
              <a:t> load testing to start after the first few slides</a:t>
            </a:r>
            <a:endParaRPr lang="en-S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EDAC87-ED75-4BA3-A266-4C0ACEA606CE}"/>
              </a:ext>
            </a:extLst>
          </p:cNvPr>
          <p:cNvGrpSpPr/>
          <p:nvPr/>
        </p:nvGrpSpPr>
        <p:grpSpPr>
          <a:xfrm>
            <a:off x="-46909" y="6558356"/>
            <a:ext cx="12238909" cy="429873"/>
            <a:chOff x="-57577" y="-59945"/>
            <a:chExt cx="12238909" cy="429873"/>
          </a:xfrm>
        </p:grpSpPr>
        <p:sp>
          <p:nvSpPr>
            <p:cNvPr id="2" name="Rectangle 1"/>
            <p:cNvSpPr/>
            <p:nvPr/>
          </p:nvSpPr>
          <p:spPr>
            <a:xfrm>
              <a:off x="-57577" y="2847"/>
              <a:ext cx="12238909" cy="36708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itle 3"/>
            <p:cNvSpPr txBox="1">
              <a:spLocks/>
            </p:cNvSpPr>
            <p:nvPr/>
          </p:nvSpPr>
          <p:spPr>
            <a:xfrm>
              <a:off x="100446" y="-59945"/>
              <a:ext cx="2133600" cy="420871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chemeClr val="bg1">
                      <a:lumMod val="85000"/>
                    </a:schemeClr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defRPr/>
              </a:pPr>
              <a:r>
                <a:rPr lang="en-US" sz="1800" dirty="0">
                  <a:solidFill>
                    <a:prstClr val="white">
                      <a:lumMod val="75000"/>
                    </a:prstClr>
                  </a:solidFill>
                  <a:latin typeface="Calibri"/>
                </a:rPr>
                <a:t>CS2103/T Week 11</a:t>
              </a:r>
            </a:p>
          </p:txBody>
        </p:sp>
        <p:sp>
          <p:nvSpPr>
            <p:cNvPr id="5" name="TextBox 8"/>
            <p:cNvSpPr txBox="1"/>
            <p:nvPr/>
          </p:nvSpPr>
          <p:spPr>
            <a:xfrm>
              <a:off x="10047732" y="9478"/>
              <a:ext cx="2133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sz="1200" b="1" dirty="0">
                  <a:solidFill>
                    <a:prstClr val="white">
                      <a:lumMod val="75000"/>
                    </a:prstClr>
                  </a:solidFill>
                  <a:latin typeface="Calibri"/>
                </a:rPr>
                <a:t>[Oct, 2024] [60 + 10 minutes]</a:t>
              </a:r>
              <a:endParaRPr lang="en-SG" sz="1200" b="1" dirty="0">
                <a:solidFill>
                  <a:prstClr val="white">
                    <a:lumMod val="75000"/>
                  </a:prstClr>
                </a:solidFill>
                <a:latin typeface="Calibri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C8D1566-62F8-4738-ADF2-D84C30F4660A}"/>
              </a:ext>
            </a:extLst>
          </p:cNvPr>
          <p:cNvSpPr/>
          <p:nvPr/>
        </p:nvSpPr>
        <p:spPr>
          <a:xfrm>
            <a:off x="-46909" y="1"/>
            <a:ext cx="12289077" cy="411822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a look at the 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W11-Lecture-exercise.pdf </a:t>
            </a:r>
            <a:r>
              <a:rPr lang="en-US" dirty="0"/>
              <a:t>(in Canvas/files) if you haven’t done so already. </a:t>
            </a:r>
            <a:endParaRPr lang="en-SG" dirty="0"/>
          </a:p>
        </p:txBody>
      </p:sp>
      <p:sp>
        <p:nvSpPr>
          <p:cNvPr id="46" name="Title 6">
            <a:extLst>
              <a:ext uri="{FF2B5EF4-FFF2-40B4-BE49-F238E27FC236}">
                <a16:creationId xmlns:a16="http://schemas.microsoft.com/office/drawing/2014/main" id="{FCB49EE2-E3FC-40AB-9DDA-0E516FF9CC96}"/>
              </a:ext>
            </a:extLst>
          </p:cNvPr>
          <p:cNvSpPr txBox="1">
            <a:spLocks/>
          </p:cNvSpPr>
          <p:nvPr/>
        </p:nvSpPr>
        <p:spPr>
          <a:xfrm>
            <a:off x="1109917" y="836202"/>
            <a:ext cx="5105401" cy="6397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400" dirty="0">
                <a:solidFill>
                  <a:srgbClr val="FFFF00"/>
                </a:solidFill>
                <a:latin typeface="Calibri"/>
              </a:rPr>
              <a:t>Which of these design patterns are </a:t>
            </a:r>
            <a:br>
              <a:rPr lang="en-US" sz="2400" dirty="0">
                <a:solidFill>
                  <a:srgbClr val="FFFF00"/>
                </a:solidFill>
                <a:latin typeface="Calibri"/>
              </a:rPr>
            </a:br>
            <a:r>
              <a:rPr lang="en-US" sz="2400" dirty="0">
                <a:solidFill>
                  <a:srgbClr val="FFFF00"/>
                </a:solidFill>
                <a:latin typeface="Calibri"/>
              </a:rPr>
              <a:t>likely to be in the following design? </a:t>
            </a:r>
            <a:endParaRPr lang="en-US" sz="24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47" name="Rectangle 5">
            <a:extLst>
              <a:ext uri="{FF2B5EF4-FFF2-40B4-BE49-F238E27FC236}">
                <a16:creationId xmlns:a16="http://schemas.microsoft.com/office/drawing/2014/main" id="{2C2531F5-A37E-423B-A5A2-92C8CA973714}"/>
              </a:ext>
            </a:extLst>
          </p:cNvPr>
          <p:cNvSpPr/>
          <p:nvPr/>
        </p:nvSpPr>
        <p:spPr>
          <a:xfrm>
            <a:off x="5844172" y="811932"/>
            <a:ext cx="18181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Façade,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Singleton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Command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3545952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33600" y="1981200"/>
            <a:ext cx="42672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71562"/>
      </p:ext>
    </p:extLst>
  </p:cSld>
  <p:clrMapOvr>
    <a:masterClrMapping/>
  </p:clrMapOvr>
  <p:transition>
    <p:push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727944" y="1447349"/>
            <a:ext cx="76962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/>
              <a:t>Acceptance testing </a:t>
            </a:r>
            <a:r>
              <a:rPr lang="en-US" sz="3200" b="0" dirty="0"/>
              <a:t>is most likely to be…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86300" y="2209801"/>
            <a:ext cx="7239000" cy="266699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4675" indent="-574675">
              <a:lnSpc>
                <a:spcPct val="170000"/>
              </a:lnSpc>
              <a:buSzPct val="150000"/>
              <a:buFont typeface="Courier New" panose="02070309020205020404" pitchFamily="49" charset="0"/>
              <a:buChar char="o"/>
            </a:pPr>
            <a:r>
              <a:rPr lang="en-US" sz="2800" dirty="0"/>
              <a:t>Black box testing</a:t>
            </a:r>
          </a:p>
          <a:p>
            <a:pPr marL="574675" indent="-574675">
              <a:lnSpc>
                <a:spcPct val="170000"/>
              </a:lnSpc>
              <a:buSzPct val="150000"/>
              <a:buFont typeface="Courier New" panose="02070309020205020404" pitchFamily="49" charset="0"/>
              <a:buChar char="o"/>
            </a:pPr>
            <a:r>
              <a:rPr lang="en-US" sz="2800" dirty="0"/>
              <a:t>White box testing</a:t>
            </a:r>
          </a:p>
          <a:p>
            <a:pPr marL="574675" indent="-574675">
              <a:lnSpc>
                <a:spcPct val="170000"/>
              </a:lnSpc>
              <a:buSzPct val="150000"/>
              <a:buFont typeface="Courier New" panose="02070309020205020404" pitchFamily="49" charset="0"/>
              <a:buChar char="o"/>
            </a:pPr>
            <a:r>
              <a:rPr lang="en-US" sz="2800" dirty="0"/>
              <a:t>Gray box testing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6E386A9E-362B-43A7-8F52-E0C5829C79D4}"/>
              </a:ext>
            </a:extLst>
          </p:cNvPr>
          <p:cNvSpPr txBox="1"/>
          <p:nvPr/>
        </p:nvSpPr>
        <p:spPr>
          <a:xfrm>
            <a:off x="492392" y="64438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B03673-94E3-75F5-426B-9CDCD79109F2}"/>
              </a:ext>
            </a:extLst>
          </p:cNvPr>
          <p:cNvSpPr/>
          <p:nvPr/>
        </p:nvSpPr>
        <p:spPr>
          <a:xfrm>
            <a:off x="1215656" y="146858"/>
            <a:ext cx="8724900" cy="533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Similar to an exam question.</a:t>
            </a:r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AFDB73-B165-0029-19E0-92E1244D5508}"/>
              </a:ext>
            </a:extLst>
          </p:cNvPr>
          <p:cNvSpPr/>
          <p:nvPr/>
        </p:nvSpPr>
        <p:spPr>
          <a:xfrm>
            <a:off x="4457700" y="2362200"/>
            <a:ext cx="441960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C0563E-6182-658D-B6B3-1C94922D1601}"/>
              </a:ext>
            </a:extLst>
          </p:cNvPr>
          <p:cNvSpPr/>
          <p:nvPr/>
        </p:nvSpPr>
        <p:spPr>
          <a:xfrm>
            <a:off x="4457700" y="5115232"/>
            <a:ext cx="4419600" cy="6857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Three alternative test case design approaches</a:t>
            </a:r>
            <a:endParaRPr lang="en-SG" dirty="0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EECFF448-ECFD-37A8-82B1-5793ED05E515}"/>
              </a:ext>
            </a:extLst>
          </p:cNvPr>
          <p:cNvSpPr/>
          <p:nvPr/>
        </p:nvSpPr>
        <p:spPr>
          <a:xfrm>
            <a:off x="1219200" y="2438400"/>
            <a:ext cx="3512288" cy="461665"/>
          </a:xfrm>
          <a:prstGeom prst="homePlat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… based on external behavior only</a:t>
            </a:r>
            <a:endParaRPr lang="en-SG" dirty="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00EE94D2-199D-C09D-CC0B-8F00E0D2D7C4}"/>
              </a:ext>
            </a:extLst>
          </p:cNvPr>
          <p:cNvSpPr/>
          <p:nvPr/>
        </p:nvSpPr>
        <p:spPr>
          <a:xfrm>
            <a:off x="1207239" y="3272135"/>
            <a:ext cx="3512288" cy="461665"/>
          </a:xfrm>
          <a:prstGeom prst="homePlat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… based on code</a:t>
            </a:r>
            <a:endParaRPr lang="en-SG" dirty="0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B568DBFD-76E1-8E9D-1197-48CC0B239B4E}"/>
              </a:ext>
            </a:extLst>
          </p:cNvPr>
          <p:cNvSpPr/>
          <p:nvPr/>
        </p:nvSpPr>
        <p:spPr>
          <a:xfrm>
            <a:off x="1217428" y="4110335"/>
            <a:ext cx="3512288" cy="461665"/>
          </a:xfrm>
          <a:prstGeom prst="homePlat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… a combination of the other two</a:t>
            </a:r>
            <a:endParaRPr lang="en-SG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D373C4-D6D5-BF92-2D5F-D0C7991BE190}"/>
              </a:ext>
            </a:extLst>
          </p:cNvPr>
          <p:cNvSpPr/>
          <p:nvPr/>
        </p:nvSpPr>
        <p:spPr>
          <a:xfrm>
            <a:off x="4450611" y="1348564"/>
            <a:ext cx="3512289" cy="7854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311131-EA89-C612-DEA7-3B84B414D139}"/>
              </a:ext>
            </a:extLst>
          </p:cNvPr>
          <p:cNvSpPr/>
          <p:nvPr/>
        </p:nvSpPr>
        <p:spPr>
          <a:xfrm>
            <a:off x="4450610" y="828767"/>
            <a:ext cx="3512290" cy="533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of several testing types</a:t>
            </a:r>
            <a:endParaRPr lang="en-SG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32A6EF-13F7-DD8B-D4D5-B50D02892842}"/>
              </a:ext>
            </a:extLst>
          </p:cNvPr>
          <p:cNvGrpSpPr/>
          <p:nvPr/>
        </p:nvGrpSpPr>
        <p:grpSpPr>
          <a:xfrm>
            <a:off x="1215656" y="1537376"/>
            <a:ext cx="3373622" cy="607142"/>
            <a:chOff x="-925474" y="1755058"/>
            <a:chExt cx="3373622" cy="607142"/>
          </a:xfrm>
        </p:grpSpPr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0B2BEEE2-B05C-9A73-5A0B-1EF60D6893D2}"/>
                </a:ext>
              </a:extLst>
            </p:cNvPr>
            <p:cNvSpPr/>
            <p:nvPr/>
          </p:nvSpPr>
          <p:spPr>
            <a:xfrm>
              <a:off x="1828800" y="1758949"/>
              <a:ext cx="619348" cy="454742"/>
            </a:xfrm>
            <a:prstGeom prst="homePlat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EA3329-1F0C-73CE-7E3B-38CF7E2DFFC3}"/>
                </a:ext>
              </a:extLst>
            </p:cNvPr>
            <p:cNvSpPr/>
            <p:nvPr/>
          </p:nvSpPr>
          <p:spPr>
            <a:xfrm>
              <a:off x="-925474" y="1755058"/>
              <a:ext cx="3150339" cy="60714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Done by users, to check if the product solves their problem</a:t>
              </a:r>
              <a:endParaRPr lang="en-SG" dirty="0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307E0A-9A17-9FFC-C531-207C7EF22C17}"/>
              </a:ext>
            </a:extLst>
          </p:cNvPr>
          <p:cNvSpPr/>
          <p:nvPr/>
        </p:nvSpPr>
        <p:spPr>
          <a:xfrm>
            <a:off x="574038" y="1807535"/>
            <a:ext cx="616809" cy="935665"/>
          </a:xfrm>
          <a:custGeom>
            <a:avLst/>
            <a:gdLst>
              <a:gd name="connsiteX0" fmla="*/ 616809 w 616809"/>
              <a:gd name="connsiteY0" fmla="*/ 0 h 935665"/>
              <a:gd name="connsiteX1" fmla="*/ 120 w 616809"/>
              <a:gd name="connsiteY1" fmla="*/ 438593 h 935665"/>
              <a:gd name="connsiteX2" fmla="*/ 563646 w 616809"/>
              <a:gd name="connsiteY2" fmla="*/ 935665 h 93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809" h="935665" extrusionOk="0">
                <a:moveTo>
                  <a:pt x="616809" y="0"/>
                </a:moveTo>
                <a:cubicBezTo>
                  <a:pt x="306945" y="140845"/>
                  <a:pt x="-4823" y="291674"/>
                  <a:pt x="120" y="438593"/>
                </a:cubicBezTo>
                <a:cubicBezTo>
                  <a:pt x="-13112" y="577814"/>
                  <a:pt x="476402" y="832778"/>
                  <a:pt x="563646" y="935665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616809 w 616809"/>
                      <a:gd name="connsiteY0" fmla="*/ 0 h 1020725"/>
                      <a:gd name="connsiteX1" fmla="*/ 120 w 616809"/>
                      <a:gd name="connsiteY1" fmla="*/ 478465 h 1020725"/>
                      <a:gd name="connsiteX2" fmla="*/ 563646 w 616809"/>
                      <a:gd name="connsiteY2" fmla="*/ 1020725 h 1020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16809" h="1020725">
                        <a:moveTo>
                          <a:pt x="616809" y="0"/>
                        </a:moveTo>
                        <a:cubicBezTo>
                          <a:pt x="312894" y="154172"/>
                          <a:pt x="8980" y="308344"/>
                          <a:pt x="120" y="478465"/>
                        </a:cubicBezTo>
                        <a:cubicBezTo>
                          <a:pt x="-8741" y="648586"/>
                          <a:pt x="473269" y="917944"/>
                          <a:pt x="563646" y="1020725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45F7586-5409-1589-6D5A-1036D575EB99}"/>
              </a:ext>
            </a:extLst>
          </p:cNvPr>
          <p:cNvSpPr/>
          <p:nvPr/>
        </p:nvSpPr>
        <p:spPr>
          <a:xfrm>
            <a:off x="545685" y="1840947"/>
            <a:ext cx="600638" cy="1588053"/>
          </a:xfrm>
          <a:custGeom>
            <a:avLst/>
            <a:gdLst>
              <a:gd name="connsiteX0" fmla="*/ 600638 w 600638"/>
              <a:gd name="connsiteY0" fmla="*/ 0 h 1588053"/>
              <a:gd name="connsiteX1" fmla="*/ 116 w 600638"/>
              <a:gd name="connsiteY1" fmla="*/ 744400 h 1588053"/>
              <a:gd name="connsiteX2" fmla="*/ 548868 w 600638"/>
              <a:gd name="connsiteY2" fmla="*/ 1588053 h 158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638" h="1588053" extrusionOk="0">
                <a:moveTo>
                  <a:pt x="600638" y="0"/>
                </a:moveTo>
                <a:cubicBezTo>
                  <a:pt x="272670" y="237286"/>
                  <a:pt x="-10140" y="492072"/>
                  <a:pt x="116" y="744400"/>
                </a:cubicBezTo>
                <a:cubicBezTo>
                  <a:pt x="-13438" y="990227"/>
                  <a:pt x="467676" y="1409283"/>
                  <a:pt x="548868" y="1588053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616809 w 616809"/>
                      <a:gd name="connsiteY0" fmla="*/ 0 h 1020725"/>
                      <a:gd name="connsiteX1" fmla="*/ 120 w 616809"/>
                      <a:gd name="connsiteY1" fmla="*/ 478465 h 1020725"/>
                      <a:gd name="connsiteX2" fmla="*/ 563646 w 616809"/>
                      <a:gd name="connsiteY2" fmla="*/ 1020725 h 1020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16809" h="1020725">
                        <a:moveTo>
                          <a:pt x="616809" y="0"/>
                        </a:moveTo>
                        <a:cubicBezTo>
                          <a:pt x="312894" y="154172"/>
                          <a:pt x="8980" y="308344"/>
                          <a:pt x="120" y="478465"/>
                        </a:cubicBezTo>
                        <a:cubicBezTo>
                          <a:pt x="-8741" y="648586"/>
                          <a:pt x="473269" y="917944"/>
                          <a:pt x="563646" y="1020725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B75AF1D-53B4-927E-0D62-FBCB36292471}"/>
              </a:ext>
            </a:extLst>
          </p:cNvPr>
          <p:cNvSpPr/>
          <p:nvPr/>
        </p:nvSpPr>
        <p:spPr>
          <a:xfrm>
            <a:off x="574038" y="1874359"/>
            <a:ext cx="543932" cy="2469041"/>
          </a:xfrm>
          <a:custGeom>
            <a:avLst/>
            <a:gdLst>
              <a:gd name="connsiteX0" fmla="*/ 543932 w 543932"/>
              <a:gd name="connsiteY0" fmla="*/ 0 h 2469041"/>
              <a:gd name="connsiteX1" fmla="*/ 105 w 543932"/>
              <a:gd name="connsiteY1" fmla="*/ 1157363 h 2469041"/>
              <a:gd name="connsiteX2" fmla="*/ 497050 w 543932"/>
              <a:gd name="connsiteY2" fmla="*/ 2469041 h 246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932" h="2469041" extrusionOk="0">
                <a:moveTo>
                  <a:pt x="543932" y="0"/>
                </a:moveTo>
                <a:cubicBezTo>
                  <a:pt x="254599" y="371212"/>
                  <a:pt x="1707" y="749917"/>
                  <a:pt x="105" y="1157363"/>
                </a:cubicBezTo>
                <a:cubicBezTo>
                  <a:pt x="-12419" y="1550849"/>
                  <a:pt x="432653" y="2178073"/>
                  <a:pt x="497050" y="2469041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616809 w 616809"/>
                      <a:gd name="connsiteY0" fmla="*/ 0 h 1020725"/>
                      <a:gd name="connsiteX1" fmla="*/ 120 w 616809"/>
                      <a:gd name="connsiteY1" fmla="*/ 478465 h 1020725"/>
                      <a:gd name="connsiteX2" fmla="*/ 563646 w 616809"/>
                      <a:gd name="connsiteY2" fmla="*/ 1020725 h 1020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16809" h="1020725">
                        <a:moveTo>
                          <a:pt x="616809" y="0"/>
                        </a:moveTo>
                        <a:cubicBezTo>
                          <a:pt x="312894" y="154172"/>
                          <a:pt x="8980" y="308344"/>
                          <a:pt x="120" y="478465"/>
                        </a:cubicBezTo>
                        <a:cubicBezTo>
                          <a:pt x="-8741" y="648586"/>
                          <a:pt x="473269" y="917944"/>
                          <a:pt x="563646" y="1020725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CFB282-27B4-0D8B-A56F-4E2DFBC31C50}"/>
              </a:ext>
            </a:extLst>
          </p:cNvPr>
          <p:cNvSpPr/>
          <p:nvPr/>
        </p:nvSpPr>
        <p:spPr>
          <a:xfrm>
            <a:off x="1187746" y="6057359"/>
            <a:ext cx="8724900" cy="5334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will be half of a 2-minute question (i.e., about </a:t>
            </a:r>
            <a:r>
              <a:rPr lang="en-US" dirty="0">
                <a:solidFill>
                  <a:srgbClr val="FF0000"/>
                </a:solidFill>
              </a:rPr>
              <a:t>1 minute to answer</a:t>
            </a:r>
            <a:r>
              <a:rPr lang="en-US" dirty="0">
                <a:solidFill>
                  <a:schemeClr val="bg1"/>
                </a:solidFill>
              </a:rPr>
              <a:t>).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499"/>
      </p:ext>
    </p:extLst>
  </p:cSld>
  <p:clrMapOvr>
    <a:masterClrMapping/>
  </p:clrMapOvr>
  <p:transition>
    <p:push dir="u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  <a:latin typeface="Calibri"/>
                  </a:rPr>
                  <a:t>Test case</a:t>
                </a:r>
                <a:endParaRPr lang="en-SG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  <a:latin typeface="Calibri"/>
                  </a:rPr>
                  <a:t>Test case</a:t>
                </a:r>
                <a:endParaRPr lang="en-SG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  <a:latin typeface="Calibri"/>
                  </a:rPr>
                  <a:t>Test case</a:t>
                </a:r>
                <a:endParaRPr lang="en-SG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  <a:latin typeface="Calibri"/>
                  </a:rPr>
                  <a:t>Test case</a:t>
                </a:r>
                <a:endParaRPr lang="en-SG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  <a:latin typeface="Calibri"/>
                  </a:rPr>
                  <a:t>Test case</a:t>
                </a:r>
                <a:endParaRPr lang="en-SG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  <a:latin typeface="Calibri"/>
                  </a:rPr>
                  <a:t>Test case</a:t>
                </a:r>
                <a:endParaRPr lang="en-SG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  <a:latin typeface="Calibri"/>
                  </a:rPr>
                  <a:t>Test case</a:t>
                </a:r>
                <a:endParaRPr lang="en-SG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  <a:latin typeface="Calibri"/>
                  </a:rPr>
                  <a:t>Test case</a:t>
                </a:r>
                <a:endParaRPr lang="en-SG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513750" y="1950553"/>
            <a:ext cx="2203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Calibri"/>
              </a:rPr>
              <a:t>How to choose?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Calibri"/>
                <a:sym typeface="Wingdings" panose="05000000000000000000" pitchFamily="2" charset="2"/>
              </a:rPr>
              <a:t> </a:t>
            </a:r>
            <a:endParaRPr lang="en-SG" sz="2000" b="1" dirty="0">
              <a:solidFill>
                <a:schemeClr val="bg1">
                  <a:lumMod val="95000"/>
                </a:schemeClr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6" y="112474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Calibri"/>
              </a:rPr>
              <a:t>E&amp;E of testing</a:t>
            </a:r>
            <a:endParaRPr lang="en-SG" sz="2000" b="1" dirty="0">
              <a:solidFill>
                <a:schemeClr val="bg1">
                  <a:lumMod val="95000"/>
                </a:schemeClr>
              </a:solidFill>
              <a:latin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23992" y="1916832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Calibri"/>
              </a:rPr>
              <a:t>Some heuristics</a:t>
            </a:r>
            <a:endParaRPr lang="en-SG" sz="2000" b="1" dirty="0">
              <a:solidFill>
                <a:schemeClr val="bg1">
                  <a:lumMod val="95000"/>
                </a:schemeClr>
              </a:solidFill>
              <a:latin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935761" y="2565400"/>
            <a:ext cx="2266603" cy="3011646"/>
            <a:chOff x="2411760" y="2565400"/>
            <a:chExt cx="2266603" cy="3011646"/>
          </a:xfrm>
        </p:grpSpPr>
        <p:sp>
          <p:nvSpPr>
            <p:cNvPr id="20" name="TextBox 19"/>
            <p:cNvSpPr txBox="1"/>
            <p:nvPr/>
          </p:nvSpPr>
          <p:spPr>
            <a:xfrm>
              <a:off x="2411760" y="4869160"/>
              <a:ext cx="15841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Calibri"/>
                </a:rPr>
                <a:t>Equivalence partitioning</a:t>
              </a:r>
              <a:endParaRPr lang="en-SG" sz="2000" b="1" dirty="0">
                <a:solidFill>
                  <a:schemeClr val="bg1">
                    <a:lumMod val="95000"/>
                  </a:schemeClr>
                </a:solidFill>
                <a:latin typeface="Calibri"/>
              </a:endParaRPr>
            </a:p>
          </p:txBody>
        </p:sp>
        <p:grpSp>
          <p:nvGrpSpPr>
            <p:cNvPr id="607237" name="Group 11"/>
            <p:cNvGrpSpPr>
              <a:grpSpLocks/>
            </p:cNvGrpSpPr>
            <p:nvPr/>
          </p:nvGrpSpPr>
          <p:grpSpPr bwMode="auto">
            <a:xfrm>
              <a:off x="2916238" y="2565400"/>
              <a:ext cx="1762125" cy="2051050"/>
              <a:chOff x="1837" y="1616"/>
              <a:chExt cx="1110" cy="129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607238" name="Ink 12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1837" y="2604"/>
                  <a:ext cx="221" cy="304"/>
                </p14:xfrm>
              </p:contentPart>
            </mc:Choice>
            <mc:Fallback xmlns="">
              <p:pic>
                <p:nvPicPr>
                  <p:cNvPr id="607238" name="Ink 12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823" y="2593"/>
                    <a:ext cx="251" cy="3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607239" name="Ink 13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2831" y="1616"/>
                  <a:ext cx="116" cy="133"/>
                </p14:xfrm>
              </p:contentPart>
            </mc:Choice>
            <mc:Fallback xmlns="">
              <p:pic>
                <p:nvPicPr>
                  <p:cNvPr id="607239" name="Ink 13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817" y="1599"/>
                    <a:ext cx="147" cy="1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607240" name="Ink 14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2030" y="1617"/>
                  <a:ext cx="900" cy="951"/>
                </p14:xfrm>
              </p:contentPart>
            </mc:Choice>
            <mc:Fallback xmlns="">
              <p:pic>
                <p:nvPicPr>
                  <p:cNvPr id="607240" name="Ink 14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0" y="1600"/>
                    <a:ext cx="927" cy="97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3" name="Group 12"/>
          <p:cNvGrpSpPr/>
          <p:nvPr/>
        </p:nvGrpSpPr>
        <p:grpSpPr>
          <a:xfrm>
            <a:off x="6240016" y="2600326"/>
            <a:ext cx="1800200" cy="2976721"/>
            <a:chOff x="4716016" y="2600325"/>
            <a:chExt cx="1800200" cy="2976721"/>
          </a:xfrm>
        </p:grpSpPr>
        <p:sp>
          <p:nvSpPr>
            <p:cNvPr id="21" name="TextBox 20"/>
            <p:cNvSpPr txBox="1"/>
            <p:nvPr/>
          </p:nvSpPr>
          <p:spPr>
            <a:xfrm>
              <a:off x="4716016" y="4869160"/>
              <a:ext cx="1800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chemeClr val="bg1">
                      <a:lumMod val="95000"/>
                    </a:schemeClr>
                  </a:solidFill>
                  <a:latin typeface="Calibri"/>
                </a:rPr>
                <a:t>Boundary value analysis</a:t>
              </a:r>
              <a:endParaRPr lang="en-SG" sz="2000" b="1" dirty="0">
                <a:solidFill>
                  <a:schemeClr val="bg1">
                    <a:lumMod val="95000"/>
                  </a:schemeClr>
                </a:solidFill>
                <a:latin typeface="Calibri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07241" name="Ink 1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008563" y="2600325"/>
                <a:ext cx="600075" cy="2081213"/>
              </p14:xfrm>
            </p:contentPart>
          </mc:Choice>
          <mc:Fallback xmlns="">
            <p:pic>
              <p:nvPicPr>
                <p:cNvPr id="607241" name="Ink 1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80845" y="2579444"/>
                  <a:ext cx="654431" cy="211721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5829" y="1682608"/>
              <a:ext cx="837260" cy="1118362"/>
            </p14:xfrm>
          </p:contentPart>
        </mc:Choice>
        <mc:Fallback xmlns="">
          <p:pic>
            <p:nvPicPr>
              <p:cNvPr id="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26735" y="1673237"/>
                <a:ext cx="875088" cy="1137103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/>
          <p:cNvSpPr txBox="1"/>
          <p:nvPr/>
        </p:nvSpPr>
        <p:spPr>
          <a:xfrm>
            <a:off x="3644719" y="1124744"/>
            <a:ext cx="2203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Calibri"/>
              </a:rPr>
              <a:t>Why choose?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Calibri"/>
                <a:sym typeface="Wingdings" panose="05000000000000000000" pitchFamily="2" charset="2"/>
              </a:rPr>
              <a:t> </a:t>
            </a:r>
            <a:endParaRPr lang="en-SG" sz="2000" b="1" dirty="0">
              <a:solidFill>
                <a:schemeClr val="bg1">
                  <a:lumMod val="9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900293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5B88D84-052D-4CC3-AE97-2050C46444FB}"/>
              </a:ext>
            </a:extLst>
          </p:cNvPr>
          <p:cNvSpPr/>
          <p:nvPr/>
        </p:nvSpPr>
        <p:spPr>
          <a:xfrm>
            <a:off x="4495800" y="1961839"/>
            <a:ext cx="3733800" cy="25993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all possible test inputs</a:t>
            </a:r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2590801" y="5105401"/>
            <a:ext cx="7357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Not necessary to test many cases from one partition</a:t>
            </a:r>
          </a:p>
          <a:p>
            <a:pPr marL="342900" indent="-342900">
              <a:buFontTx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Can ensure all partitions are tested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2">
            <p14:nvContentPartPr>
              <p14:cNvPr id="9" name="Ink 8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445400" y="1868040"/>
              <a:ext cx="3987360" cy="2693160"/>
            </p14:xfrm>
          </p:contentPart>
        </mc:Choice>
        <mc:Fallback xmlns="">
          <p:pic>
            <p:nvPicPr>
              <p:cNvPr id="9" name="Ink 8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6040" y="1858680"/>
                <a:ext cx="4006080" cy="27118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2590800" y="274638"/>
            <a:ext cx="7620000" cy="114300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dirty="0"/>
              <a:t>Equivalence partitioning</a:t>
            </a:r>
          </a:p>
        </p:txBody>
      </p:sp>
    </p:spTree>
    <p:extLst>
      <p:ext uri="{BB962C8B-B14F-4D97-AF65-F5344CB8AC3E}">
        <p14:creationId xmlns:p14="http://schemas.microsoft.com/office/powerpoint/2010/main" val="269388783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2743200" y="1752600"/>
            <a:ext cx="6858000" cy="1828800"/>
          </a:xfrm>
          <a:prstGeom prst="roundRect">
            <a:avLst/>
          </a:prstGeom>
          <a:solidFill>
            <a:schemeClr val="tx1"/>
          </a:solidFill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2438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prstClr val="white"/>
                </a:solidFill>
              </a:rPr>
              <a:t>increases </a:t>
            </a:r>
            <a:r>
              <a:rPr lang="en-US" sz="2800" dirty="0">
                <a:solidFill>
                  <a:srgbClr val="FFFF00"/>
                </a:solidFill>
              </a:rPr>
              <a:t>efficiency</a:t>
            </a:r>
            <a:r>
              <a:rPr lang="en-US" sz="2800" dirty="0">
                <a:solidFill>
                  <a:prstClr val="white"/>
                </a:solidFill>
              </a:rPr>
              <a:t> of testing</a:t>
            </a:r>
          </a:p>
          <a:p>
            <a:pPr marL="914400" lvl="1" indent="-452438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prstClr val="white"/>
                </a:solidFill>
              </a:rPr>
              <a:t>increases </a:t>
            </a:r>
            <a:r>
              <a:rPr lang="en-US" sz="2800" dirty="0">
                <a:solidFill>
                  <a:srgbClr val="FFFF00"/>
                </a:solidFill>
              </a:rPr>
              <a:t>effectiveness</a:t>
            </a:r>
            <a:r>
              <a:rPr lang="en-US" sz="2800" dirty="0">
                <a:solidFill>
                  <a:prstClr val="white"/>
                </a:solidFill>
              </a:rPr>
              <a:t> of testing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2590801" y="5105401"/>
            <a:ext cx="7357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Not necessary to test many cases from one partition</a:t>
            </a:r>
          </a:p>
          <a:p>
            <a:pPr marL="342900" indent="-342900">
              <a:buFontTx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Can ensure all partitions are tested</a:t>
            </a: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2590800" y="274638"/>
            <a:ext cx="7620000" cy="1143000"/>
          </a:xfrm>
        </p:spPr>
        <p:txBody>
          <a:bodyPr/>
          <a:lstStyle/>
          <a:p>
            <a:r>
              <a:rPr lang="en-US" dirty="0"/>
              <a:t>Equivalence partitioning</a:t>
            </a:r>
          </a:p>
        </p:txBody>
      </p:sp>
    </p:spTree>
    <p:extLst>
      <p:ext uri="{BB962C8B-B14F-4D97-AF65-F5344CB8AC3E}">
        <p14:creationId xmlns:p14="http://schemas.microsoft.com/office/powerpoint/2010/main" val="58818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3" name="cashreg.wav"/>
          </p:stSnd>
        </p:sndAc>
      </p:transition>
    </mc:Choice>
    <mc:Fallback xmlns="">
      <p:transition spd="med">
        <p:fade/>
        <p:sndAc>
          <p:stSnd>
            <p:snd r:embed="rId4" name="cashreg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 txBox="1">
            <a:spLocks/>
          </p:cNvSpPr>
          <p:nvPr/>
        </p:nvSpPr>
        <p:spPr>
          <a:xfrm>
            <a:off x="2642278" y="575266"/>
            <a:ext cx="7848599" cy="9006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dirty="0">
                <a:solidFill>
                  <a:srgbClr val="FFFF00"/>
                </a:solidFill>
              </a:rPr>
              <a:t>Does </a:t>
            </a:r>
            <a:r>
              <a:rPr lang="en-US" i="1" dirty="0" err="1">
                <a:solidFill>
                  <a:srgbClr val="FFFF00"/>
                </a:solidFill>
              </a:rPr>
              <a:t>i</a:t>
            </a:r>
            <a:r>
              <a:rPr lang="en-US" dirty="0">
                <a:solidFill>
                  <a:srgbClr val="FFFF00"/>
                </a:solidFill>
              </a:rPr>
              <a:t> need more than one eq. partition?</a:t>
            </a:r>
          </a:p>
          <a:p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667000" y="1739735"/>
            <a:ext cx="7644740" cy="113261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5713" tIns="91440" rIns="95713" bIns="91440">
            <a:spAutoFit/>
          </a:bodyPr>
          <a:lstStyle/>
          <a:p>
            <a:pPr defTabSz="958850"/>
            <a:r>
              <a:rPr lang="en-US" sz="2800" b="1" dirty="0" err="1">
                <a:solidFill>
                  <a:prstClr val="white"/>
                </a:solidFill>
              </a:rPr>
              <a:t>int</a:t>
            </a:r>
            <a:r>
              <a:rPr lang="en-US" sz="2800" b="1" dirty="0">
                <a:solidFill>
                  <a:prstClr val="white"/>
                </a:solidFill>
              </a:rPr>
              <a:t> square (</a:t>
            </a:r>
            <a:r>
              <a:rPr lang="en-US" sz="2800" b="1" dirty="0" err="1">
                <a:solidFill>
                  <a:prstClr val="white"/>
                </a:solidFill>
              </a:rPr>
              <a:t>int</a:t>
            </a:r>
            <a:r>
              <a:rPr lang="en-US" sz="2800" b="1" dirty="0">
                <a:solidFill>
                  <a:prstClr val="white"/>
                </a:solidFill>
              </a:rPr>
              <a:t> </a:t>
            </a:r>
            <a:r>
              <a:rPr lang="en-US" sz="2800" b="1" dirty="0" err="1">
                <a:solidFill>
                  <a:srgbClr val="FFFF00"/>
                </a:solidFill>
              </a:rPr>
              <a:t>i</a:t>
            </a:r>
            <a:r>
              <a:rPr lang="en-US" sz="2800" b="1" dirty="0">
                <a:solidFill>
                  <a:prstClr val="white"/>
                </a:solidFill>
              </a:rPr>
              <a:t>)</a:t>
            </a:r>
          </a:p>
          <a:p>
            <a:pPr defTabSz="958850" eaLnBrk="0" hangingPunct="0">
              <a:lnSpc>
                <a:spcPct val="120000"/>
              </a:lnSpc>
            </a:pPr>
            <a:r>
              <a:rPr lang="en-US" altLang="en-US" sz="2800" dirty="0">
                <a:solidFill>
                  <a:prstClr val="white"/>
                </a:solidFill>
              </a:rPr>
              <a:t>Description: returns the </a:t>
            </a:r>
            <a:r>
              <a:rPr lang="en-US" altLang="en-US" sz="2800" dirty="0" err="1">
                <a:solidFill>
                  <a:prstClr val="white"/>
                </a:solidFill>
              </a:rPr>
              <a:t>the</a:t>
            </a:r>
            <a:r>
              <a:rPr lang="en-US" altLang="en-US" sz="2800" dirty="0">
                <a:solidFill>
                  <a:prstClr val="white"/>
                </a:solidFill>
              </a:rPr>
              <a:t> square value of </a:t>
            </a:r>
            <a:r>
              <a:rPr lang="en-US" altLang="en-US" sz="2800" i="1" dirty="0" err="1">
                <a:solidFill>
                  <a:prstClr val="white"/>
                </a:solidFill>
              </a:rPr>
              <a:t>i</a:t>
            </a:r>
            <a:endParaRPr lang="en-US" altLang="en-US" sz="2800" i="1" dirty="0">
              <a:solidFill>
                <a:prstClr val="white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09800" y="3810000"/>
            <a:ext cx="8603672" cy="1158879"/>
            <a:chOff x="147290" y="3998491"/>
            <a:chExt cx="8603672" cy="1158879"/>
          </a:xfrm>
        </p:grpSpPr>
        <p:sp>
          <p:nvSpPr>
            <p:cNvPr id="11" name="Line 5"/>
            <p:cNvSpPr>
              <a:spLocks noChangeShapeType="1"/>
            </p:cNvSpPr>
            <p:nvPr/>
          </p:nvSpPr>
          <p:spPr bwMode="auto">
            <a:xfrm>
              <a:off x="673768" y="4608095"/>
              <a:ext cx="7543800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b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4331368" y="4552680"/>
              <a:ext cx="0" cy="2286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b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2426368" y="4455695"/>
              <a:ext cx="0" cy="2286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b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6388768" y="4455695"/>
              <a:ext cx="0" cy="2286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b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6007768" y="3998495"/>
              <a:ext cx="106680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FFFF00"/>
                  </a:solidFill>
                </a:rPr>
                <a:t>+√MAX</a:t>
              </a: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1892968" y="3998495"/>
              <a:ext cx="106680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FFFF00"/>
                  </a:solidFill>
                </a:rPr>
                <a:t>-√MAX</a:t>
              </a: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4192824" y="4760495"/>
              <a:ext cx="45720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FFFF00"/>
                  </a:solidFill>
                </a:rPr>
                <a:t>0</a:t>
              </a:r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>
              <a:off x="4109695" y="4455691"/>
              <a:ext cx="0" cy="2286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b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3860313" y="3998491"/>
              <a:ext cx="457200" cy="396875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FFFF00"/>
                  </a:solidFill>
                </a:rPr>
                <a:t>-1</a:t>
              </a:r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680690" y="4524968"/>
              <a:ext cx="0" cy="2286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b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147290" y="4064533"/>
              <a:ext cx="1066800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FFFF00"/>
                  </a:solidFill>
                </a:rPr>
                <a:t> MIN</a:t>
              </a:r>
            </a:p>
          </p:txBody>
        </p:sp>
        <p:sp>
          <p:nvSpPr>
            <p:cNvPr id="22" name="Line 9"/>
            <p:cNvSpPr>
              <a:spLocks noChangeShapeType="1"/>
            </p:cNvSpPr>
            <p:nvPr/>
          </p:nvSpPr>
          <p:spPr bwMode="auto">
            <a:xfrm>
              <a:off x="8217562" y="4511112"/>
              <a:ext cx="0" cy="2286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b">
              <a:spAutoFit/>
            </a:bodyPr>
            <a:lstStyle/>
            <a:p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7883236" y="4036822"/>
              <a:ext cx="867726" cy="40011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anchor="b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srgbClr val="FFFF00"/>
                  </a:solidFill>
                </a:rPr>
                <a:t> MAX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2804160" y="4497808"/>
            <a:ext cx="1612338" cy="10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29387" y="4497808"/>
            <a:ext cx="1612338" cy="10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499174" y="4497808"/>
            <a:ext cx="1811736" cy="10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57958" y="4509273"/>
            <a:ext cx="1613616" cy="10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prstClr val="white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667000" y="5389644"/>
            <a:ext cx="7644740" cy="1071965"/>
          </a:xfrm>
          <a:prstGeom prst="roundRect">
            <a:avLst/>
          </a:prstGeom>
          <a:solidFill>
            <a:schemeClr val="tx1"/>
          </a:solidFill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4675" indent="-574675">
              <a:buSzPct val="150000"/>
              <a:buFont typeface="Courier New" panose="02070309020205020404" pitchFamily="49" charset="0"/>
              <a:buChar char="o"/>
            </a:pPr>
            <a:r>
              <a:rPr lang="en-US" sz="2800" dirty="0"/>
              <a:t>Yes</a:t>
            </a:r>
          </a:p>
          <a:p>
            <a:pPr marL="574675" indent="-574675">
              <a:buSzPct val="150000"/>
              <a:buFont typeface="Courier New" panose="02070309020205020404" pitchFamily="49" charset="0"/>
              <a:buChar char="o"/>
            </a:pPr>
            <a:r>
              <a:rPr lang="en-US" sz="28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442484814"/>
      </p:ext>
    </p:extLst>
  </p:cSld>
  <p:clrMapOvr>
    <a:masterClrMapping/>
  </p:clrMapOvr>
  <p:transition>
    <p:push dir="u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52B7C6C-73A0-4458-8B4B-9D5F0FD4E859}"/>
              </a:ext>
            </a:extLst>
          </p:cNvPr>
          <p:cNvGrpSpPr/>
          <p:nvPr/>
        </p:nvGrpSpPr>
        <p:grpSpPr>
          <a:xfrm>
            <a:off x="1828800" y="1371600"/>
            <a:ext cx="8413750" cy="4514850"/>
            <a:chOff x="1828800" y="1371600"/>
            <a:chExt cx="8413750" cy="45148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1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3"/>
            <a:stretch/>
          </p:blipFill>
          <p:spPr bwMode="auto">
            <a:xfrm>
              <a:off x="1828800" y="1371600"/>
              <a:ext cx="8413750" cy="4514850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1B2357A-1470-4105-8C9E-6EA09228E287}"/>
                </a:ext>
              </a:extLst>
            </p:cNvPr>
            <p:cNvSpPr/>
            <p:nvPr/>
          </p:nvSpPr>
          <p:spPr>
            <a:xfrm>
              <a:off x="2961409" y="2133600"/>
              <a:ext cx="13716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FAB152D-6E63-42D4-A682-B551D41A74D2}"/>
              </a:ext>
            </a:extLst>
          </p:cNvPr>
          <p:cNvSpPr/>
          <p:nvPr/>
        </p:nvSpPr>
        <p:spPr>
          <a:xfrm>
            <a:off x="3505200" y="1295400"/>
            <a:ext cx="990600" cy="228600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F334F-B99D-40E1-A9A6-4C8F2BCA7369}"/>
              </a:ext>
            </a:extLst>
          </p:cNvPr>
          <p:cNvSpPr txBox="1"/>
          <p:nvPr/>
        </p:nvSpPr>
        <p:spPr>
          <a:xfrm>
            <a:off x="7064375" y="596265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Calibri"/>
              </a:rPr>
              <a:t>Boundary value analysis</a:t>
            </a:r>
            <a:endParaRPr lang="en-SG" sz="2000" b="1" dirty="0">
              <a:solidFill>
                <a:schemeClr val="bg1">
                  <a:lumMod val="95000"/>
                </a:schemeClr>
              </a:solidFill>
              <a:latin typeface="Calibri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3A39ADD-6B71-42DD-BD24-4846E36264C3}"/>
              </a:ext>
            </a:extLst>
          </p:cNvPr>
          <p:cNvSpPr txBox="1"/>
          <p:nvPr/>
        </p:nvSpPr>
        <p:spPr>
          <a:xfrm>
            <a:off x="7162800" y="5316319"/>
            <a:ext cx="2698750" cy="646331"/>
          </a:xfrm>
          <a:prstGeom prst="wedgeRectCallout">
            <a:avLst>
              <a:gd name="adj1" fmla="val -58566"/>
              <a:gd name="adj2" fmla="val -27529"/>
            </a:avLst>
          </a:prstGeom>
          <a:solidFill>
            <a:srgbClr val="C00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Which heuristic could have prevented this bug?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53571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19" t="1198" r="25207" b="18541"/>
          <a:stretch/>
        </p:blipFill>
        <p:spPr>
          <a:xfrm>
            <a:off x="1676400" y="304800"/>
            <a:ext cx="8991601" cy="6553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685720" y="2327400"/>
              <a:ext cx="1860480" cy="43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9880" y="2264040"/>
                <a:ext cx="18918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2612640" y="3493440"/>
              <a:ext cx="1847880" cy="43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96800" y="3430080"/>
                <a:ext cx="18792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2595720" y="4646160"/>
              <a:ext cx="1131840" cy="39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9880" y="4582800"/>
                <a:ext cx="11631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7700880" y="2623320"/>
              <a:ext cx="1594800" cy="25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85040" y="2559960"/>
                <a:ext cx="1626120" cy="1526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2">
            <a:extLst>
              <a:ext uri="{FF2B5EF4-FFF2-40B4-BE49-F238E27FC236}">
                <a16:creationId xmlns:a16="http://schemas.microsoft.com/office/drawing/2014/main" id="{76C689A5-5F6C-4368-BB03-8D8906A6EE5E}"/>
              </a:ext>
            </a:extLst>
          </p:cNvPr>
          <p:cNvSpPr txBox="1"/>
          <p:nvPr/>
        </p:nvSpPr>
        <p:spPr>
          <a:xfrm>
            <a:off x="4876800" y="1404070"/>
            <a:ext cx="2971801" cy="923330"/>
          </a:xfrm>
          <a:prstGeom prst="wedgeRectCallout">
            <a:avLst>
              <a:gd name="adj1" fmla="val -63319"/>
              <a:gd name="adj2" fmla="val 45621"/>
            </a:avLst>
          </a:prstGeom>
          <a:solidFill>
            <a:srgbClr val="00B05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Reason: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future </a:t>
            </a:r>
            <a:r>
              <a:rPr lang="en-US" dirty="0" err="1">
                <a:solidFill>
                  <a:schemeClr val="bg1"/>
                </a:solidFill>
              </a:rPr>
              <a:t>devs</a:t>
            </a:r>
            <a:r>
              <a:rPr lang="en-US" dirty="0">
                <a:solidFill>
                  <a:schemeClr val="bg1"/>
                </a:solidFill>
              </a:rPr>
              <a:t>’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grading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47819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When designing test cases in the </a:t>
            </a:r>
            <a:r>
              <a:rPr lang="en-US" sz="2800" dirty="0" err="1"/>
              <a:t>tP</a:t>
            </a:r>
            <a:r>
              <a:rPr lang="en-US" sz="2800" dirty="0"/>
              <a:t>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2399" y="1600201"/>
            <a:ext cx="10541001" cy="4525963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FF00"/>
                </a:solidFill>
              </a:rPr>
              <a:t>A. </a:t>
            </a:r>
            <a:r>
              <a:rPr lang="en-US" dirty="0"/>
              <a:t>apply heuristics when it helps.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FF00"/>
                </a:solidFill>
              </a:rPr>
              <a:t>B. </a:t>
            </a:r>
            <a:r>
              <a:rPr lang="en-US" dirty="0"/>
              <a:t>add comments in test cases to describe how a heuristic was used.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FF00"/>
                </a:solidFill>
              </a:rPr>
              <a:t>C. </a:t>
            </a:r>
            <a:r>
              <a:rPr lang="en-US" dirty="0"/>
              <a:t>every test case must strictly follow these heuristics.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45CD016-5F95-4ACE-822A-CEB22CD17D63}"/>
              </a:ext>
            </a:extLst>
          </p:cNvPr>
          <p:cNvSpPr txBox="1"/>
          <p:nvPr/>
        </p:nvSpPr>
        <p:spPr>
          <a:xfrm>
            <a:off x="2286000" y="3352800"/>
            <a:ext cx="5943600" cy="1015663"/>
          </a:xfrm>
          <a:prstGeom prst="rect">
            <a:avLst/>
          </a:prstGeom>
          <a:solidFill>
            <a:srgbClr val="C00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Heuristics might not apply for some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Heuristics-based test cases might not catch all bugs!</a:t>
            </a:r>
          </a:p>
        </p:txBody>
      </p:sp>
    </p:spTree>
    <p:extLst>
      <p:ext uri="{BB962C8B-B14F-4D97-AF65-F5344CB8AC3E}">
        <p14:creationId xmlns:p14="http://schemas.microsoft.com/office/powerpoint/2010/main" val="1742365317"/>
      </p:ext>
    </p:extLst>
  </p:cSld>
  <p:clrMapOvr>
    <a:masterClrMapping/>
  </p:clrMapOvr>
  <p:transition>
    <p:push dir="u"/>
    <p:sndAc>
      <p:stSnd>
        <p:snd r:embed="rId2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95600" y="784860"/>
            <a:ext cx="7663866" cy="152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defRPr/>
            </a:pPr>
            <a:r>
              <a:rPr lang="en-SG" sz="1500" b="1" dirty="0">
                <a:solidFill>
                  <a:srgbClr val="3F5FBF"/>
                </a:solidFill>
                <a:latin typeface="Consolas"/>
              </a:rPr>
              <a:t>/* Returns true if the name is non</a:t>
            </a:r>
            <a:r>
              <a:rPr lang="en-SG" sz="1500" b="1" dirty="0">
                <a:solidFill>
                  <a:srgbClr val="7F7F9F"/>
                </a:solidFill>
                <a:latin typeface="Consolas"/>
              </a:rPr>
              <a:t>-</a:t>
            </a:r>
            <a:r>
              <a:rPr lang="en-SG" sz="1500" b="1" dirty="0">
                <a:solidFill>
                  <a:srgbClr val="3F5FBF"/>
                </a:solidFill>
                <a:latin typeface="Consolas"/>
              </a:rPr>
              <a:t>empty and </a:t>
            </a:r>
          </a:p>
          <a:p>
            <a:pPr>
              <a:defRPr/>
            </a:pPr>
            <a:r>
              <a:rPr lang="en-SG" sz="1500" b="1" dirty="0">
                <a:solidFill>
                  <a:srgbClr val="3F5FBF"/>
                </a:solidFill>
                <a:latin typeface="Consolas"/>
              </a:rPr>
              <a:t>   not null and not longer than 40 chars. */</a:t>
            </a:r>
          </a:p>
          <a:p>
            <a:pPr>
              <a:defRPr/>
            </a:pPr>
            <a:endParaRPr lang="en-SG" sz="1500" b="1" dirty="0">
              <a:solidFill>
                <a:srgbClr val="3F5FBF"/>
              </a:solidFill>
              <a:latin typeface="Consolas"/>
            </a:endParaRPr>
          </a:p>
          <a:p>
            <a:pPr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7F0055"/>
                </a:solidFill>
                <a:latin typeface="Consolas"/>
              </a:rPr>
              <a:t>boolean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C00000"/>
                </a:solidFill>
                <a:latin typeface="Consolas"/>
              </a:rPr>
              <a:t>isValidName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(String name) {</a:t>
            </a:r>
          </a:p>
          <a:p>
            <a:pPr>
              <a:defRPr/>
            </a:pPr>
            <a:r>
              <a:rPr lang="en-SG" sz="1500" b="1" dirty="0">
                <a:solidFill>
                  <a:srgbClr val="3F7F5F"/>
                </a:solidFill>
                <a:latin typeface="Consolas"/>
              </a:rPr>
              <a:t>    // ...</a:t>
            </a:r>
          </a:p>
          <a:p>
            <a:pPr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>
              <a:defRPr/>
            </a:pPr>
            <a:endParaRPr lang="en-US" sz="1500" b="1" dirty="0">
              <a:solidFill>
                <a:prstClr val="white"/>
              </a:solidFill>
              <a:latin typeface="Consolas"/>
            </a:endParaRPr>
          </a:p>
          <a:p>
            <a:pPr>
              <a:defRPr/>
            </a:pPr>
            <a:endParaRPr lang="en-SG" sz="1500" b="1" dirty="0">
              <a:solidFill>
                <a:prstClr val="white"/>
              </a:solidFill>
              <a:latin typeface="Consolas"/>
            </a:endParaRPr>
          </a:p>
        </p:txBody>
      </p:sp>
      <p:sp>
        <p:nvSpPr>
          <p:cNvPr id="26" name="TextBox 17"/>
          <p:cNvSpPr txBox="1"/>
          <p:nvPr/>
        </p:nvSpPr>
        <p:spPr>
          <a:xfrm>
            <a:off x="1905000" y="3814552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Equivalence partitions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TextBox 18"/>
          <p:cNvSpPr txBox="1"/>
          <p:nvPr/>
        </p:nvSpPr>
        <p:spPr>
          <a:xfrm>
            <a:off x="2362200" y="453708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null</a:t>
            </a:r>
            <a:endParaRPr lang="en-SG" b="1" dirty="0">
              <a:solidFill>
                <a:srgbClr val="C0504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2312030" y="507048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empty</a:t>
            </a:r>
            <a:endParaRPr lang="en-SG" b="1" dirty="0">
              <a:solidFill>
                <a:srgbClr val="C0504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2291710" y="560388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too long</a:t>
            </a:r>
            <a:endParaRPr lang="en-SG" b="1" dirty="0">
              <a:solidFill>
                <a:srgbClr val="C0504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30" name="TextBox 21"/>
          <p:cNvSpPr txBox="1"/>
          <p:nvPr/>
        </p:nvSpPr>
        <p:spPr>
          <a:xfrm>
            <a:off x="2291710" y="607989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9BBB59">
                    <a:lumMod val="40000"/>
                    <a:lumOff val="60000"/>
                  </a:srgbClr>
                </a:solidFill>
                <a:latin typeface="Calibri"/>
              </a:rPr>
              <a:t>right size</a:t>
            </a:r>
            <a:endParaRPr lang="en-SG" b="1" dirty="0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3886200" y="389315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Values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TextBox 23"/>
          <p:cNvSpPr txBox="1"/>
          <p:nvPr/>
        </p:nvSpPr>
        <p:spPr>
          <a:xfrm>
            <a:off x="4191000" y="453708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null</a:t>
            </a:r>
            <a:endParaRPr lang="en-SG" b="1" dirty="0">
              <a:solidFill>
                <a:srgbClr val="C0504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33" name="TextBox 24"/>
          <p:cNvSpPr txBox="1"/>
          <p:nvPr/>
        </p:nvSpPr>
        <p:spPr>
          <a:xfrm>
            <a:off x="4217030" y="5070482"/>
            <a:ext cx="1040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“           ”</a:t>
            </a:r>
            <a:endParaRPr lang="en-SG" b="1" dirty="0">
              <a:solidFill>
                <a:srgbClr val="C0504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34" name="TextBox 25"/>
          <p:cNvSpPr txBox="1"/>
          <p:nvPr/>
        </p:nvSpPr>
        <p:spPr>
          <a:xfrm>
            <a:off x="4196710" y="560388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length = 41</a:t>
            </a:r>
            <a:endParaRPr lang="en-SG" b="1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35" name="TextBox 26"/>
          <p:cNvSpPr txBox="1"/>
          <p:nvPr/>
        </p:nvSpPr>
        <p:spPr>
          <a:xfrm>
            <a:off x="5029200" y="607989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9BBB59">
                    <a:lumMod val="40000"/>
                    <a:lumOff val="60000"/>
                  </a:srgbClr>
                </a:solidFill>
                <a:latin typeface="Calibri"/>
              </a:rPr>
              <a:t>40, 1</a:t>
            </a:r>
            <a:r>
              <a:rPr lang="en-US" b="1" dirty="0">
                <a:solidFill>
                  <a:prstClr val="white">
                    <a:lumMod val="75000"/>
                  </a:prstClr>
                </a:solidFill>
                <a:latin typeface="Calibri"/>
              </a:rPr>
              <a:t>,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alibri"/>
              </a:rPr>
              <a:t>10</a:t>
            </a:r>
            <a:endParaRPr lang="en-SG" b="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</p:txBody>
      </p:sp>
      <p:sp>
        <p:nvSpPr>
          <p:cNvPr id="36" name="TextBox 16"/>
          <p:cNvSpPr txBox="1"/>
          <p:nvPr/>
        </p:nvSpPr>
        <p:spPr>
          <a:xfrm>
            <a:off x="5288280" y="559846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, </a:t>
            </a:r>
            <a:r>
              <a:rPr lang="en-US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50</a:t>
            </a:r>
            <a:endParaRPr lang="en-SG" b="1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7" name="Ink 2"/>
              <p14:cNvContentPartPr/>
              <p14:nvPr/>
            </p14:nvContentPartPr>
            <p14:xfrm>
              <a:off x="4406760" y="5016711"/>
              <a:ext cx="608760" cy="101880"/>
            </p14:xfrm>
          </p:contentPart>
        </mc:Choice>
        <mc:Fallback xmlns="">
          <p:pic>
            <p:nvPicPr>
              <p:cNvPr id="37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7400" y="5007351"/>
                <a:ext cx="627480" cy="1206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8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201190"/>
              </p:ext>
            </p:extLst>
          </p:nvPr>
        </p:nvGraphicFramePr>
        <p:xfrm>
          <a:off x="7454214" y="3957320"/>
          <a:ext cx="2819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input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666075"/>
              </p:ext>
            </p:extLst>
          </p:nvPr>
        </p:nvGraphicFramePr>
        <p:xfrm>
          <a:off x="7454214" y="3957320"/>
          <a:ext cx="28194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input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null</a:t>
                      </a:r>
                      <a:endParaRPr lang="en-S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False</a:t>
                      </a:r>
                      <a:endParaRPr lang="en-S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“   ”</a:t>
                      </a:r>
                      <a:endParaRPr lang="en-S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False</a:t>
                      </a:r>
                      <a:endParaRPr lang="en-S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Length==41</a:t>
                      </a:r>
                      <a:endParaRPr lang="en-S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Length==50</a:t>
                      </a:r>
                      <a:endParaRPr lang="en-S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False</a:t>
                      </a:r>
                      <a:endParaRPr lang="en-S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Length==40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True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Length==1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True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TextBox 5"/>
          <p:cNvSpPr txBox="1"/>
          <p:nvPr/>
        </p:nvSpPr>
        <p:spPr>
          <a:xfrm>
            <a:off x="2438400" y="115669"/>
            <a:ext cx="8121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/>
              <a:t>Q3 (a)</a:t>
            </a:r>
            <a:r>
              <a:rPr lang="en-US" dirty="0"/>
              <a:t> Design test cases for </a:t>
            </a:r>
            <a:r>
              <a:rPr lang="en-US" i="1" dirty="0">
                <a:solidFill>
                  <a:srgbClr val="C00000"/>
                </a:solidFill>
              </a:rPr>
              <a:t>unit</a:t>
            </a:r>
            <a:r>
              <a:rPr lang="en-US" dirty="0">
                <a:solidFill>
                  <a:srgbClr val="C00000"/>
                </a:solidFill>
              </a:rPr>
              <a:t> testing </a:t>
            </a:r>
            <a:r>
              <a:rPr lang="en-US" dirty="0"/>
              <a:t>the </a:t>
            </a:r>
            <a:r>
              <a:rPr lang="en-US" dirty="0" err="1"/>
              <a:t>Parser#isValidName</a:t>
            </a:r>
            <a:r>
              <a:rPr lang="en-US" dirty="0"/>
              <a:t> method below.</a:t>
            </a:r>
            <a:endParaRPr lang="en-SG" sz="2000" b="1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0092A3-FBC3-40B2-887E-0E7CF851D8D7}"/>
              </a:ext>
            </a:extLst>
          </p:cNvPr>
          <p:cNvSpPr/>
          <p:nvPr/>
        </p:nvSpPr>
        <p:spPr>
          <a:xfrm>
            <a:off x="1905000" y="4460883"/>
            <a:ext cx="1707426" cy="2223960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6D443E-507C-4A74-8C60-E7B181153E90}"/>
              </a:ext>
            </a:extLst>
          </p:cNvPr>
          <p:cNvCxnSpPr>
            <a:cxnSpLocks/>
          </p:cNvCxnSpPr>
          <p:nvPr/>
        </p:nvCxnSpPr>
        <p:spPr>
          <a:xfrm>
            <a:off x="1981200" y="5016711"/>
            <a:ext cx="1595666" cy="0"/>
          </a:xfrm>
          <a:prstGeom prst="lin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1200C9-1FF0-4D6D-87D5-56CBC56521CA}"/>
              </a:ext>
            </a:extLst>
          </p:cNvPr>
          <p:cNvCxnSpPr/>
          <p:nvPr/>
        </p:nvCxnSpPr>
        <p:spPr>
          <a:xfrm>
            <a:off x="1945640" y="5562600"/>
            <a:ext cx="1631226" cy="0"/>
          </a:xfrm>
          <a:prstGeom prst="lin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7F2FF1-2CD8-40DC-90C2-EA9DD1FF2DBA}"/>
              </a:ext>
            </a:extLst>
          </p:cNvPr>
          <p:cNvCxnSpPr/>
          <p:nvPr/>
        </p:nvCxnSpPr>
        <p:spPr>
          <a:xfrm>
            <a:off x="1945640" y="6054494"/>
            <a:ext cx="1631226" cy="0"/>
          </a:xfrm>
          <a:prstGeom prst="lin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18">
            <a:extLst>
              <a:ext uri="{FF2B5EF4-FFF2-40B4-BE49-F238E27FC236}">
                <a16:creationId xmlns:a16="http://schemas.microsoft.com/office/drawing/2014/main" id="{4C97E3DC-8761-4394-A775-95B0B0BA2B8E}"/>
              </a:ext>
            </a:extLst>
          </p:cNvPr>
          <p:cNvSpPr txBox="1"/>
          <p:nvPr/>
        </p:nvSpPr>
        <p:spPr>
          <a:xfrm>
            <a:off x="443146" y="4503675"/>
            <a:ext cx="1600200" cy="369332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Non-Strings?</a:t>
            </a:r>
            <a:endParaRPr lang="en-SG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8BF32F-2F42-4769-A9BF-96CEAF104A17}"/>
              </a:ext>
            </a:extLst>
          </p:cNvPr>
          <p:cNvCxnSpPr>
            <a:cxnSpLocks/>
          </p:cNvCxnSpPr>
          <p:nvPr/>
        </p:nvCxnSpPr>
        <p:spPr>
          <a:xfrm flipV="1">
            <a:off x="457200" y="4537082"/>
            <a:ext cx="1524000" cy="263518"/>
          </a:xfrm>
          <a:prstGeom prst="lin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TextBox 24">
            <a:extLst>
              <a:ext uri="{FF2B5EF4-FFF2-40B4-BE49-F238E27FC236}">
                <a16:creationId xmlns:a16="http://schemas.microsoft.com/office/drawing/2014/main" id="{5B25BB14-615C-4320-AF41-9F411561DB20}"/>
              </a:ext>
            </a:extLst>
          </p:cNvPr>
          <p:cNvSpPr txBox="1"/>
          <p:nvPr/>
        </p:nvSpPr>
        <p:spPr>
          <a:xfrm>
            <a:off x="5205250" y="5053776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Calibri"/>
              </a:rPr>
              <a:t>“”</a:t>
            </a:r>
            <a:endParaRPr lang="en-SG" b="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E5B3B276-E5B9-4A3D-84AD-575E5470E57A}"/>
              </a:ext>
            </a:extLst>
          </p:cNvPr>
          <p:cNvSpPr txBox="1"/>
          <p:nvPr/>
        </p:nvSpPr>
        <p:spPr>
          <a:xfrm>
            <a:off x="131384" y="5057357"/>
            <a:ext cx="1600200" cy="1391870"/>
          </a:xfrm>
          <a:prstGeom prst="roundRect">
            <a:avLst>
              <a:gd name="adj" fmla="val 12347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Strings with spaces at start/end?</a:t>
            </a: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Special chars?</a:t>
            </a:r>
            <a:endParaRPr lang="en-SG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35018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2" grpId="0" animBg="1"/>
      <p:bldP spid="2" grpId="1" animBg="1"/>
      <p:bldP spid="25" grpId="0" animBg="1"/>
      <p:bldP spid="25" grpId="1" animBg="1"/>
      <p:bldP spid="41" grpId="0"/>
      <p:bldP spid="42" grpId="0" animBg="1"/>
      <p:bldP spid="4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57200" y="2209800"/>
            <a:ext cx="7467600" cy="434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7030A0"/>
                </a:solidFill>
              </a:rPr>
              <a:t>Processor</a:t>
            </a:r>
          </a:p>
        </p:txBody>
      </p:sp>
      <p:sp>
        <p:nvSpPr>
          <p:cNvPr id="12" name="Line 36"/>
          <p:cNvSpPr>
            <a:spLocks noChangeShapeType="1"/>
          </p:cNvSpPr>
          <p:nvPr/>
        </p:nvSpPr>
        <p:spPr bwMode="auto">
          <a:xfrm>
            <a:off x="1731445" y="4366620"/>
            <a:ext cx="697239" cy="1611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arrow" w="med" len="med"/>
          </a:ln>
        </p:spPr>
        <p:txBody>
          <a:bodyPr wrap="square" anchor="b">
            <a:spAutoFit/>
          </a:bodyPr>
          <a:lstStyle/>
          <a:p>
            <a:endParaRPr lang="en-US"/>
          </a:p>
        </p:txBody>
      </p:sp>
      <p:sp>
        <p:nvSpPr>
          <p:cNvPr id="13" name="Rectangle 46"/>
          <p:cNvSpPr>
            <a:spLocks noChangeArrowheads="1"/>
          </p:cNvSpPr>
          <p:nvPr/>
        </p:nvSpPr>
        <p:spPr bwMode="auto">
          <a:xfrm>
            <a:off x="5691890" y="3892774"/>
            <a:ext cx="1618286" cy="60860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start()</a:t>
            </a:r>
          </a:p>
          <a:p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cancel()</a:t>
            </a:r>
          </a:p>
        </p:txBody>
      </p:sp>
      <p:sp>
        <p:nvSpPr>
          <p:cNvPr id="14" name="Rectangle 47"/>
          <p:cNvSpPr>
            <a:spLocks noChangeArrowheads="1"/>
          </p:cNvSpPr>
          <p:nvPr/>
        </p:nvSpPr>
        <p:spPr bwMode="auto">
          <a:xfrm>
            <a:off x="6041549" y="5646626"/>
            <a:ext cx="593431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Push</a:t>
            </a:r>
          </a:p>
        </p:txBody>
      </p:sp>
      <p:sp>
        <p:nvSpPr>
          <p:cNvPr id="15" name="AutoShape 51"/>
          <p:cNvSpPr>
            <a:spLocks noChangeArrowheads="1"/>
          </p:cNvSpPr>
          <p:nvPr/>
        </p:nvSpPr>
        <p:spPr bwMode="auto">
          <a:xfrm>
            <a:off x="6215318" y="4531202"/>
            <a:ext cx="245890" cy="179673"/>
          </a:xfrm>
          <a:prstGeom prst="triangle">
            <a:avLst>
              <a:gd name="adj" fmla="val 50000"/>
            </a:avLst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noAutofit/>
          </a:bodyPr>
          <a:lstStyle/>
          <a:p>
            <a:endParaRPr lang="en-US"/>
          </a:p>
        </p:txBody>
      </p:sp>
      <p:cxnSp>
        <p:nvCxnSpPr>
          <p:cNvPr id="16" name="AutoShape 52"/>
          <p:cNvCxnSpPr>
            <a:cxnSpLocks noChangeShapeType="1"/>
            <a:stCxn id="15" idx="3"/>
            <a:endCxn id="14" idx="0"/>
          </p:cNvCxnSpPr>
          <p:nvPr/>
        </p:nvCxnSpPr>
        <p:spPr bwMode="auto">
          <a:xfrm rot="16200000" flipH="1">
            <a:off x="5870387" y="5178750"/>
            <a:ext cx="935752" cy="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sp>
        <p:nvSpPr>
          <p:cNvPr id="17" name="Rectangle 54"/>
          <p:cNvSpPr>
            <a:spLocks noChangeArrowheads="1"/>
          </p:cNvSpPr>
          <p:nvPr/>
        </p:nvSpPr>
        <p:spPr bwMode="auto">
          <a:xfrm>
            <a:off x="1468582" y="5879068"/>
            <a:ext cx="863121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dirty="0">
                <a:latin typeface="Calibri" pitchFamily="34" charset="0"/>
              </a:rPr>
              <a:t>creates</a:t>
            </a:r>
          </a:p>
        </p:txBody>
      </p:sp>
      <p:sp>
        <p:nvSpPr>
          <p:cNvPr id="18" name="Rectangle 55"/>
          <p:cNvSpPr>
            <a:spLocks noChangeArrowheads="1"/>
          </p:cNvSpPr>
          <p:nvPr/>
        </p:nvSpPr>
        <p:spPr bwMode="auto">
          <a:xfrm>
            <a:off x="2428685" y="3859270"/>
            <a:ext cx="1905001" cy="67662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Process</a:t>
            </a:r>
          </a:p>
        </p:txBody>
      </p:sp>
      <p:cxnSp>
        <p:nvCxnSpPr>
          <p:cNvPr id="19" name="AutoShape 57"/>
          <p:cNvCxnSpPr>
            <a:cxnSpLocks noChangeShapeType="1"/>
            <a:stCxn id="18" idx="3"/>
            <a:endCxn id="13" idx="1"/>
          </p:cNvCxnSpPr>
          <p:nvPr/>
        </p:nvCxnSpPr>
        <p:spPr bwMode="auto">
          <a:xfrm flipV="1">
            <a:off x="4333686" y="4197075"/>
            <a:ext cx="1358205" cy="50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5326560" y="3892774"/>
            <a:ext cx="311150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*</a:t>
            </a:r>
          </a:p>
        </p:txBody>
      </p:sp>
      <p:sp>
        <p:nvSpPr>
          <p:cNvPr id="21" name="Rectangle 46"/>
          <p:cNvSpPr>
            <a:spLocks noChangeArrowheads="1"/>
          </p:cNvSpPr>
          <p:nvPr/>
        </p:nvSpPr>
        <p:spPr bwMode="auto">
          <a:xfrm>
            <a:off x="5691890" y="3721263"/>
            <a:ext cx="1618286" cy="1715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22" name="Rectangle 46"/>
          <p:cNvSpPr>
            <a:spLocks noChangeArrowheads="1"/>
          </p:cNvSpPr>
          <p:nvPr/>
        </p:nvSpPr>
        <p:spPr bwMode="auto">
          <a:xfrm>
            <a:off x="5691890" y="3097769"/>
            <a:ext cx="1618286" cy="64260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&lt;&lt;interface&gt;&gt;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Job</a:t>
            </a:r>
          </a:p>
        </p:txBody>
      </p:sp>
      <p:sp>
        <p:nvSpPr>
          <p:cNvPr id="23" name="Rectangle 55"/>
          <p:cNvSpPr>
            <a:spLocks noChangeArrowheads="1"/>
          </p:cNvSpPr>
          <p:nvPr/>
        </p:nvSpPr>
        <p:spPr bwMode="auto">
          <a:xfrm>
            <a:off x="777401" y="4168175"/>
            <a:ext cx="954044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Factory</a:t>
            </a:r>
          </a:p>
        </p:txBody>
      </p:sp>
      <p:cxnSp>
        <p:nvCxnSpPr>
          <p:cNvPr id="24" name="Elbow Connector 23"/>
          <p:cNvCxnSpPr>
            <a:stCxn id="23" idx="2"/>
            <a:endCxn id="28" idx="2"/>
          </p:cNvCxnSpPr>
          <p:nvPr/>
        </p:nvCxnSpPr>
        <p:spPr>
          <a:xfrm rot="16200000" flipH="1">
            <a:off x="2579222" y="3243487"/>
            <a:ext cx="1446063" cy="4095658"/>
          </a:xfrm>
          <a:prstGeom prst="bentConnector3">
            <a:avLst>
              <a:gd name="adj1" fmla="val 115808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55"/>
          <p:cNvSpPr>
            <a:spLocks noChangeArrowheads="1"/>
          </p:cNvSpPr>
          <p:nvPr/>
        </p:nvSpPr>
        <p:spPr bwMode="auto">
          <a:xfrm>
            <a:off x="2428685" y="4507468"/>
            <a:ext cx="1905001" cy="381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r>
              <a:rPr lang="en-US" sz="2000" u="sng" dirty="0">
                <a:solidFill>
                  <a:schemeClr val="tx1"/>
                </a:solidFill>
                <a:latin typeface="Calibri" pitchFamily="34" charset="0"/>
              </a:rPr>
              <a:t>-instance</a:t>
            </a:r>
          </a:p>
        </p:txBody>
      </p:sp>
      <p:sp>
        <p:nvSpPr>
          <p:cNvPr id="26" name="Rectangle 54"/>
          <p:cNvSpPr>
            <a:spLocks noChangeArrowheads="1"/>
          </p:cNvSpPr>
          <p:nvPr/>
        </p:nvSpPr>
        <p:spPr bwMode="auto">
          <a:xfrm>
            <a:off x="4572001" y="4126468"/>
            <a:ext cx="598241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dirty="0">
                <a:latin typeface="Calibri" pitchFamily="34" charset="0"/>
              </a:rPr>
              <a:t>runs</a:t>
            </a:r>
          </a:p>
        </p:txBody>
      </p:sp>
      <p:sp>
        <p:nvSpPr>
          <p:cNvPr id="27" name="Rectangle 47"/>
          <p:cNvSpPr>
            <a:spLocks noChangeArrowheads="1"/>
          </p:cNvSpPr>
          <p:nvPr/>
        </p:nvSpPr>
        <p:spPr bwMode="auto">
          <a:xfrm>
            <a:off x="7101160" y="5646626"/>
            <a:ext cx="656655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Fetch</a:t>
            </a:r>
          </a:p>
        </p:txBody>
      </p:sp>
      <p:sp>
        <p:nvSpPr>
          <p:cNvPr id="28" name="Rectangle 47"/>
          <p:cNvSpPr>
            <a:spLocks noChangeArrowheads="1"/>
          </p:cNvSpPr>
          <p:nvPr/>
        </p:nvSpPr>
        <p:spPr bwMode="auto">
          <a:xfrm>
            <a:off x="4950324" y="5614238"/>
            <a:ext cx="799514" cy="4001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Pull</a:t>
            </a:r>
          </a:p>
        </p:txBody>
      </p:sp>
      <p:cxnSp>
        <p:nvCxnSpPr>
          <p:cNvPr id="29" name="AutoShape 52"/>
          <p:cNvCxnSpPr>
            <a:cxnSpLocks noChangeShapeType="1"/>
            <a:stCxn id="15" idx="3"/>
            <a:endCxn id="27" idx="0"/>
          </p:cNvCxnSpPr>
          <p:nvPr/>
        </p:nvCxnSpPr>
        <p:spPr bwMode="auto">
          <a:xfrm rot="16200000" flipH="1">
            <a:off x="6415999" y="4633138"/>
            <a:ext cx="935752" cy="109122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cxnSp>
        <p:nvCxnSpPr>
          <p:cNvPr id="30" name="AutoShape 52"/>
          <p:cNvCxnSpPr>
            <a:cxnSpLocks noChangeShapeType="1"/>
            <a:stCxn id="15" idx="3"/>
            <a:endCxn id="28" idx="0"/>
          </p:cNvCxnSpPr>
          <p:nvPr/>
        </p:nvCxnSpPr>
        <p:spPr bwMode="auto">
          <a:xfrm rot="5400000">
            <a:off x="5392490" y="4668465"/>
            <a:ext cx="903364" cy="98818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</p:spPr>
      </p:cxnSp>
      <p:cxnSp>
        <p:nvCxnSpPr>
          <p:cNvPr id="31" name="Elbow Connector 30"/>
          <p:cNvCxnSpPr>
            <a:stCxn id="23" idx="2"/>
            <a:endCxn id="14" idx="2"/>
          </p:cNvCxnSpPr>
          <p:nvPr/>
        </p:nvCxnSpPr>
        <p:spPr>
          <a:xfrm rot="16200000" flipH="1">
            <a:off x="3057119" y="2765590"/>
            <a:ext cx="1478451" cy="5083841"/>
          </a:xfrm>
          <a:prstGeom prst="bentConnector3">
            <a:avLst>
              <a:gd name="adj1" fmla="val 115462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3" idx="2"/>
            <a:endCxn id="27" idx="2"/>
          </p:cNvCxnSpPr>
          <p:nvPr/>
        </p:nvCxnSpPr>
        <p:spPr>
          <a:xfrm rot="16200000" flipH="1">
            <a:off x="3602731" y="2219978"/>
            <a:ext cx="1478451" cy="6175064"/>
          </a:xfrm>
          <a:prstGeom prst="bentConnector3">
            <a:avLst>
              <a:gd name="adj1" fmla="val 115462"/>
            </a:avLst>
          </a:prstGeom>
          <a:ln w="19050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Isosceles Triangle 1"/>
          <p:cNvSpPr/>
          <p:nvPr/>
        </p:nvSpPr>
        <p:spPr>
          <a:xfrm rot="5400000" flipH="1">
            <a:off x="2264035" y="6034373"/>
            <a:ext cx="130924" cy="9836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1"/>
          <p:cNvSpPr/>
          <p:nvPr/>
        </p:nvSpPr>
        <p:spPr>
          <a:xfrm rot="5400000" flipH="1">
            <a:off x="5089121" y="4272951"/>
            <a:ext cx="130924" cy="9836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55"/>
          <p:cNvSpPr>
            <a:spLocks noChangeArrowheads="1"/>
          </p:cNvSpPr>
          <p:nvPr/>
        </p:nvSpPr>
        <p:spPr bwMode="auto">
          <a:xfrm>
            <a:off x="2428685" y="4849869"/>
            <a:ext cx="1905001" cy="102919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-Process()</a:t>
            </a:r>
          </a:p>
          <a:p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+add(Job)</a:t>
            </a:r>
          </a:p>
          <a:p>
            <a:r>
              <a:rPr lang="en-US" sz="2000" u="sng" dirty="0">
                <a:solidFill>
                  <a:schemeClr val="tx1"/>
                </a:solidFill>
                <a:latin typeface="Calibri" pitchFamily="34" charset="0"/>
              </a:rPr>
              <a:t>+</a:t>
            </a:r>
            <a:r>
              <a:rPr lang="en-US" sz="2000" u="sng" dirty="0" err="1">
                <a:solidFill>
                  <a:schemeClr val="tx1"/>
                </a:solidFill>
                <a:latin typeface="Calibri" pitchFamily="34" charset="0"/>
              </a:rPr>
              <a:t>getInstance</a:t>
            </a:r>
            <a:r>
              <a:rPr lang="en-US" sz="2000" u="sng" dirty="0">
                <a:solidFill>
                  <a:schemeClr val="tx1"/>
                </a:solidFill>
                <a:latin typeface="Calibri" pitchFamily="34" charset="0"/>
              </a:rPr>
              <a:t>()</a:t>
            </a:r>
          </a:p>
        </p:txBody>
      </p:sp>
      <p:sp>
        <p:nvSpPr>
          <p:cNvPr id="36" name="Rectangle 55"/>
          <p:cNvSpPr>
            <a:spLocks noChangeArrowheads="1"/>
          </p:cNvSpPr>
          <p:nvPr/>
        </p:nvSpPr>
        <p:spPr bwMode="auto">
          <a:xfrm>
            <a:off x="1483596" y="2514600"/>
            <a:ext cx="1704964" cy="6622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b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Processor</a:t>
            </a:r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>
            <a:off x="2084434" y="1686863"/>
            <a:ext cx="0" cy="78009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 type="arrow" w="med" len="med"/>
          </a:ln>
        </p:spPr>
        <p:txBody>
          <a:bodyPr wrap="square" anchor="b">
            <a:spAutoFit/>
          </a:bodyPr>
          <a:lstStyle/>
          <a:p>
            <a:endParaRPr lang="en-US"/>
          </a:p>
        </p:txBody>
      </p:sp>
      <p:cxnSp>
        <p:nvCxnSpPr>
          <p:cNvPr id="38" name="AutoShape 57"/>
          <p:cNvCxnSpPr>
            <a:cxnSpLocks noChangeShapeType="1"/>
            <a:stCxn id="36" idx="1"/>
            <a:endCxn id="23" idx="0"/>
          </p:cNvCxnSpPr>
          <p:nvPr/>
        </p:nvCxnSpPr>
        <p:spPr bwMode="auto">
          <a:xfrm rot="10800000" flipV="1">
            <a:off x="1254425" y="2845714"/>
            <a:ext cx="229173" cy="1322461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39" name="AutoShape 57"/>
          <p:cNvCxnSpPr>
            <a:cxnSpLocks noChangeShapeType="1"/>
            <a:stCxn id="36" idx="3"/>
            <a:endCxn id="18" idx="0"/>
          </p:cNvCxnSpPr>
          <p:nvPr/>
        </p:nvCxnSpPr>
        <p:spPr bwMode="auto">
          <a:xfrm>
            <a:off x="3188561" y="2845714"/>
            <a:ext cx="192625" cy="1013556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2626599" y="385233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</a:rPr>
              <a:t>&lt;&lt;singleton&gt;&gt;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712770" y="2507960"/>
            <a:ext cx="125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</a:rPr>
              <a:t>&lt;&lt;facade&gt;&gt;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3027809" y="2094426"/>
            <a:ext cx="1838947" cy="522937"/>
          </a:xfrm>
          <a:prstGeom prst="wedgeRectCallout">
            <a:avLst>
              <a:gd name="adj1" fmla="val -60453"/>
              <a:gd name="adj2" fmla="val 48546"/>
            </a:avLst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UML </a:t>
            </a:r>
            <a:r>
              <a:rPr lang="en-US" dirty="0">
                <a:solidFill>
                  <a:srgbClr val="FFFF00"/>
                </a:solidFill>
              </a:rPr>
              <a:t>stereotype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&lt;&lt;</a:t>
            </a:r>
            <a:r>
              <a:rPr lang="en-US" dirty="0"/>
              <a:t> …. </a:t>
            </a:r>
            <a:r>
              <a:rPr lang="en-US" dirty="0">
                <a:solidFill>
                  <a:srgbClr val="FFFF00"/>
                </a:solidFill>
              </a:rPr>
              <a:t>&gt;&gt;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128571" y="437618"/>
            <a:ext cx="3987229" cy="1993745"/>
            <a:chOff x="8095254" y="644380"/>
            <a:chExt cx="4465532" cy="2232912"/>
          </a:xfrm>
        </p:grpSpPr>
        <p:sp>
          <p:nvSpPr>
            <p:cNvPr id="3" name="Rectangle 2"/>
            <p:cNvSpPr/>
            <p:nvPr/>
          </p:nvSpPr>
          <p:spPr>
            <a:xfrm>
              <a:off x="8095254" y="644380"/>
              <a:ext cx="4465532" cy="2232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https://nus-cs2103-ay2223s2.github.io/website/book/designPatterns/facade/what/images/textLibraryBook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7340" y="823162"/>
              <a:ext cx="3643805" cy="1882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itle 6"/>
          <p:cNvSpPr txBox="1">
            <a:spLocks/>
          </p:cNvSpPr>
          <p:nvPr/>
        </p:nvSpPr>
        <p:spPr>
          <a:xfrm>
            <a:off x="1109917" y="836202"/>
            <a:ext cx="5105401" cy="6397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2400" dirty="0">
                <a:solidFill>
                  <a:srgbClr val="FFFF00"/>
                </a:solidFill>
                <a:latin typeface="Calibri"/>
              </a:rPr>
              <a:t>Which of these design patterns are </a:t>
            </a:r>
            <a:br>
              <a:rPr lang="en-US" sz="2400" dirty="0">
                <a:solidFill>
                  <a:srgbClr val="FFFF00"/>
                </a:solidFill>
                <a:latin typeface="Calibri"/>
              </a:rPr>
            </a:br>
            <a:r>
              <a:rPr lang="en-US" sz="2400" dirty="0">
                <a:solidFill>
                  <a:srgbClr val="FFFF00"/>
                </a:solidFill>
                <a:latin typeface="Calibri"/>
              </a:rPr>
              <a:t>likely to be in the following design? </a:t>
            </a:r>
            <a:endParaRPr lang="en-US" sz="24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45" name="Rectangle 5"/>
          <p:cNvSpPr/>
          <p:nvPr/>
        </p:nvSpPr>
        <p:spPr>
          <a:xfrm>
            <a:off x="5844172" y="811932"/>
            <a:ext cx="18181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Façade,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Singleton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Command</a:t>
            </a:r>
            <a:endParaRPr lang="en-US" sz="2400" dirty="0"/>
          </a:p>
        </p:txBody>
      </p:sp>
      <p:grpSp>
        <p:nvGrpSpPr>
          <p:cNvPr id="51" name="Group 45"/>
          <p:cNvGrpSpPr/>
          <p:nvPr/>
        </p:nvGrpSpPr>
        <p:grpSpPr>
          <a:xfrm>
            <a:off x="8117772" y="2469860"/>
            <a:ext cx="3998027" cy="1485941"/>
            <a:chOff x="8117773" y="2735730"/>
            <a:chExt cx="3998027" cy="1485941"/>
          </a:xfrm>
        </p:grpSpPr>
        <p:sp>
          <p:nvSpPr>
            <p:cNvPr id="47" name="Rectangle 46"/>
            <p:cNvSpPr/>
            <p:nvPr/>
          </p:nvSpPr>
          <p:spPr>
            <a:xfrm>
              <a:off x="8117773" y="2735730"/>
              <a:ext cx="3998027" cy="1485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5"/>
            <a:srcRect t="1" b="4748"/>
            <a:stretch/>
          </p:blipFill>
          <p:spPr>
            <a:xfrm>
              <a:off x="9220201" y="2820920"/>
              <a:ext cx="1716230" cy="1331150"/>
            </a:xfrm>
            <a:prstGeom prst="rect">
              <a:avLst/>
            </a:prstGeom>
            <a:solidFill>
              <a:srgbClr val="FFFFFF"/>
            </a:solidFill>
            <a:ln/>
            <a:sp3d/>
          </p:spPr>
        </p:pic>
      </p:grpSp>
      <p:sp>
        <p:nvSpPr>
          <p:cNvPr id="40" name="Line 36"/>
          <p:cNvSpPr>
            <a:spLocks noChangeShapeType="1"/>
          </p:cNvSpPr>
          <p:nvPr/>
        </p:nvSpPr>
        <p:spPr bwMode="auto">
          <a:xfrm>
            <a:off x="7759051" y="5874009"/>
            <a:ext cx="318149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arrow" w="med" len="med"/>
          </a:ln>
        </p:spPr>
        <p:txBody>
          <a:bodyPr wrap="square" anchor="b">
            <a:spAutoFit/>
          </a:bodyPr>
          <a:lstStyle/>
          <a:p>
            <a:endParaRPr lang="en-US" dirty="0"/>
          </a:p>
        </p:txBody>
      </p:sp>
      <p:grpSp>
        <p:nvGrpSpPr>
          <p:cNvPr id="62" name="Group 45">
            <a:extLst>
              <a:ext uri="{FF2B5EF4-FFF2-40B4-BE49-F238E27FC236}">
                <a16:creationId xmlns:a16="http://schemas.microsoft.com/office/drawing/2014/main" id="{C9F2D196-FD59-4DD6-8566-B5CAD54EAC62}"/>
              </a:ext>
            </a:extLst>
          </p:cNvPr>
          <p:cNvGrpSpPr/>
          <p:nvPr/>
        </p:nvGrpSpPr>
        <p:grpSpPr>
          <a:xfrm>
            <a:off x="8126729" y="4003722"/>
            <a:ext cx="3989071" cy="2547826"/>
            <a:chOff x="8117774" y="4256672"/>
            <a:chExt cx="3868146" cy="216558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76F8A55-5641-4290-A6A0-43D7AC15D344}"/>
                </a:ext>
              </a:extLst>
            </p:cNvPr>
            <p:cNvSpPr/>
            <p:nvPr/>
          </p:nvSpPr>
          <p:spPr>
            <a:xfrm>
              <a:off x="8117774" y="4256672"/>
              <a:ext cx="3868146" cy="2165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0D233A9B-8DAC-495A-9D5C-A7AAF7659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0749" y="4518893"/>
              <a:ext cx="3725194" cy="1741542"/>
            </a:xfrm>
            <a:prstGeom prst="rect">
              <a:avLst/>
            </a:prstGeom>
            <a:solidFill>
              <a:srgbClr val="FFFFFF"/>
            </a:solidFill>
            <a:ln/>
            <a:sp3d/>
          </p:spPr>
        </p:pic>
      </p:grpSp>
      <p:sp>
        <p:nvSpPr>
          <p:cNvPr id="66" name="Rectangle 41">
            <a:extLst>
              <a:ext uri="{FF2B5EF4-FFF2-40B4-BE49-F238E27FC236}">
                <a16:creationId xmlns:a16="http://schemas.microsoft.com/office/drawing/2014/main" id="{4619D56A-2B93-4474-8C0B-3B4C791C40AD}"/>
              </a:ext>
            </a:extLst>
          </p:cNvPr>
          <p:cNvSpPr/>
          <p:nvPr/>
        </p:nvSpPr>
        <p:spPr>
          <a:xfrm>
            <a:off x="2080064" y="329026"/>
            <a:ext cx="5386845" cy="4683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CATcher</a:t>
            </a:r>
            <a:r>
              <a:rPr lang="en-US" dirty="0"/>
              <a:t> load testing to start after the first few slides</a:t>
            </a:r>
            <a:endParaRPr lang="en-SG" dirty="0"/>
          </a:p>
        </p:txBody>
      </p:sp>
      <p:sp>
        <p:nvSpPr>
          <p:cNvPr id="67" name="Rectangle 2">
            <a:extLst>
              <a:ext uri="{FF2B5EF4-FFF2-40B4-BE49-F238E27FC236}">
                <a16:creationId xmlns:a16="http://schemas.microsoft.com/office/drawing/2014/main" id="{E834564E-A118-421E-B4E1-7A775B1BE342}"/>
              </a:ext>
            </a:extLst>
          </p:cNvPr>
          <p:cNvSpPr/>
          <p:nvPr/>
        </p:nvSpPr>
        <p:spPr>
          <a:xfrm>
            <a:off x="-46909" y="1"/>
            <a:ext cx="12289077" cy="411822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a look at the 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W11-Lecture-exercise.pdf </a:t>
            </a:r>
            <a:r>
              <a:rPr lang="en-US" dirty="0"/>
              <a:t>(in Canvas/files) if you haven’t done so already. </a:t>
            </a:r>
            <a:endParaRPr lang="en-SG" dirty="0"/>
          </a:p>
        </p:txBody>
      </p:sp>
      <p:grpSp>
        <p:nvGrpSpPr>
          <p:cNvPr id="55" name="cae091f8-197b-44c8-9a90-664400287b89">
            <a:extLst>
              <a:ext uri="{FF2B5EF4-FFF2-40B4-BE49-F238E27FC236}">
                <a16:creationId xmlns:a16="http://schemas.microsoft.com/office/drawing/2014/main" id="{0BE50A1F-E0FC-46AC-A449-4EB9C1B36AE9}"/>
              </a:ext>
            </a:extLst>
          </p:cNvPr>
          <p:cNvGrpSpPr/>
          <p:nvPr/>
        </p:nvGrpSpPr>
        <p:grpSpPr>
          <a:xfrm>
            <a:off x="-10757" y="6221"/>
            <a:ext cx="772757" cy="1599131"/>
            <a:chOff x="-8069" y="1382777"/>
            <a:chExt cx="760737" cy="1599131"/>
          </a:xfrm>
        </p:grpSpPr>
        <p:sp>
          <p:nvSpPr>
            <p:cNvPr id="56" name="Round Same Side Corner Rectangle 7">
              <a:extLst>
                <a:ext uri="{FF2B5EF4-FFF2-40B4-BE49-F238E27FC236}">
                  <a16:creationId xmlns:a16="http://schemas.microsoft.com/office/drawing/2014/main" id="{D47C15CC-D2BB-4F73-AA93-22AE550206A8}"/>
                </a:ext>
              </a:extLst>
            </p:cNvPr>
            <p:cNvSpPr/>
            <p:nvPr/>
          </p:nvSpPr>
          <p:spPr>
            <a:xfrm rot="5400000">
              <a:off x="-56582" y="1810259"/>
              <a:ext cx="865831" cy="7526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A981393E-AFE1-4684-9B0C-B4A2C910DFCA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6322ACD8-201E-4A5F-882A-DD564894E3B0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9C1DC8C8-8F72-4B20-85F9-EDA6456E510E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8244C7F-1210-4E83-8293-22DE7D229450}"/>
              </a:ext>
            </a:extLst>
          </p:cNvPr>
          <p:cNvSpPr txBox="1"/>
          <p:nvPr/>
        </p:nvSpPr>
        <p:spPr>
          <a:xfrm>
            <a:off x="492392" y="64438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SG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1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3" name="cashreg.wav"/>
          </p:stSnd>
        </p:sndAc>
      </p:transition>
    </mc:Choice>
    <mc:Fallback xmlns="">
      <p:transition spd="med">
        <p:fade/>
        <p:sndAc>
          <p:stSnd>
            <p:snd r:embed="rId7" name="cashreg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1" grpId="0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95600" y="784860"/>
            <a:ext cx="7663866" cy="152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defRPr/>
            </a:pPr>
            <a:r>
              <a:rPr lang="en-SG" sz="1500" b="1" dirty="0">
                <a:solidFill>
                  <a:srgbClr val="3F5FBF"/>
                </a:solidFill>
                <a:latin typeface="Consolas"/>
              </a:rPr>
              <a:t>/* Returns true if the name is non</a:t>
            </a:r>
            <a:r>
              <a:rPr lang="en-SG" sz="1500" b="1" dirty="0">
                <a:solidFill>
                  <a:srgbClr val="7F7F9F"/>
                </a:solidFill>
                <a:latin typeface="Consolas"/>
              </a:rPr>
              <a:t>-</a:t>
            </a:r>
            <a:r>
              <a:rPr lang="en-SG" sz="1500" b="1" dirty="0">
                <a:solidFill>
                  <a:srgbClr val="3F5FBF"/>
                </a:solidFill>
                <a:latin typeface="Consolas"/>
              </a:rPr>
              <a:t>empty and </a:t>
            </a:r>
          </a:p>
          <a:p>
            <a:pPr>
              <a:defRPr/>
            </a:pPr>
            <a:r>
              <a:rPr lang="en-SG" sz="1500" b="1" dirty="0">
                <a:solidFill>
                  <a:srgbClr val="3F5FBF"/>
                </a:solidFill>
                <a:latin typeface="Consolas"/>
              </a:rPr>
              <a:t>   not null and not longer than 40 chars. */</a:t>
            </a:r>
          </a:p>
          <a:p>
            <a:pPr>
              <a:defRPr/>
            </a:pPr>
            <a:endParaRPr lang="en-SG" sz="1500" b="1" dirty="0">
              <a:solidFill>
                <a:srgbClr val="3F5FBF"/>
              </a:solidFill>
              <a:latin typeface="Consolas"/>
            </a:endParaRPr>
          </a:p>
          <a:p>
            <a:pPr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7F0055"/>
                </a:solidFill>
                <a:latin typeface="Consolas"/>
              </a:rPr>
              <a:t>boolean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C00000"/>
                </a:solidFill>
                <a:latin typeface="Consolas"/>
              </a:rPr>
              <a:t>isValidName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(String name) {</a:t>
            </a:r>
          </a:p>
          <a:p>
            <a:pPr>
              <a:defRPr/>
            </a:pPr>
            <a:r>
              <a:rPr lang="en-SG" sz="1500" b="1" dirty="0">
                <a:solidFill>
                  <a:srgbClr val="3F7F5F"/>
                </a:solidFill>
                <a:latin typeface="Consolas"/>
              </a:rPr>
              <a:t>    // ...</a:t>
            </a:r>
          </a:p>
          <a:p>
            <a:pPr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>
              <a:defRPr/>
            </a:pPr>
            <a:endParaRPr lang="en-US" sz="1500" b="1" dirty="0">
              <a:solidFill>
                <a:prstClr val="white"/>
              </a:solidFill>
              <a:latin typeface="Consolas"/>
            </a:endParaRPr>
          </a:p>
          <a:p>
            <a:pPr>
              <a:defRPr/>
            </a:pPr>
            <a:endParaRPr lang="en-SG" sz="1500" b="1" dirty="0">
              <a:solidFill>
                <a:prstClr val="white"/>
              </a:solidFill>
              <a:latin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38400" y="115669"/>
            <a:ext cx="81210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/>
              <a:t>Q3 (a)</a:t>
            </a:r>
            <a:r>
              <a:rPr lang="en-US" dirty="0"/>
              <a:t> Design test cases for </a:t>
            </a:r>
            <a:r>
              <a:rPr lang="en-US" i="1" dirty="0"/>
              <a:t>unit</a:t>
            </a:r>
            <a:r>
              <a:rPr lang="en-US" dirty="0"/>
              <a:t> testing the </a:t>
            </a:r>
            <a:r>
              <a:rPr lang="en-US" dirty="0" err="1"/>
              <a:t>Parser#isValidName</a:t>
            </a:r>
            <a:r>
              <a:rPr lang="en-US" dirty="0"/>
              <a:t> method below.</a:t>
            </a:r>
            <a:endParaRPr lang="en-SG" sz="2000" b="1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26" name="TextBox 17"/>
          <p:cNvSpPr txBox="1"/>
          <p:nvPr/>
        </p:nvSpPr>
        <p:spPr>
          <a:xfrm>
            <a:off x="1905000" y="3814552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Equivalence partitions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TextBox 18"/>
          <p:cNvSpPr txBox="1"/>
          <p:nvPr/>
        </p:nvSpPr>
        <p:spPr>
          <a:xfrm>
            <a:off x="2362200" y="453708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null</a:t>
            </a:r>
            <a:endParaRPr lang="en-SG" b="1" dirty="0">
              <a:solidFill>
                <a:srgbClr val="C0504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2312030" y="507048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empty</a:t>
            </a:r>
            <a:endParaRPr lang="en-SG" b="1" dirty="0">
              <a:solidFill>
                <a:srgbClr val="C0504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2291710" y="560388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too long</a:t>
            </a:r>
            <a:endParaRPr lang="en-SG" b="1" dirty="0">
              <a:solidFill>
                <a:srgbClr val="C0504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30" name="TextBox 21"/>
          <p:cNvSpPr txBox="1"/>
          <p:nvPr/>
        </p:nvSpPr>
        <p:spPr>
          <a:xfrm>
            <a:off x="2291710" y="607989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9BBB59">
                    <a:lumMod val="40000"/>
                    <a:lumOff val="60000"/>
                  </a:srgbClr>
                </a:solidFill>
                <a:latin typeface="Calibri"/>
              </a:rPr>
              <a:t>right size</a:t>
            </a:r>
            <a:endParaRPr lang="en-SG" b="1" dirty="0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31" name="TextBox 22"/>
          <p:cNvSpPr txBox="1"/>
          <p:nvPr/>
        </p:nvSpPr>
        <p:spPr>
          <a:xfrm>
            <a:off x="3886200" y="389315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Values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TextBox 23"/>
          <p:cNvSpPr txBox="1"/>
          <p:nvPr/>
        </p:nvSpPr>
        <p:spPr>
          <a:xfrm>
            <a:off x="4191000" y="453708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null</a:t>
            </a:r>
            <a:endParaRPr lang="en-SG" b="1" dirty="0">
              <a:solidFill>
                <a:srgbClr val="C0504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33" name="TextBox 24"/>
          <p:cNvSpPr txBox="1"/>
          <p:nvPr/>
        </p:nvSpPr>
        <p:spPr>
          <a:xfrm>
            <a:off x="4217030" y="507048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“           ”</a:t>
            </a:r>
            <a:endParaRPr lang="en-SG" b="1" dirty="0">
              <a:solidFill>
                <a:srgbClr val="C0504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34" name="TextBox 25"/>
          <p:cNvSpPr txBox="1"/>
          <p:nvPr/>
        </p:nvSpPr>
        <p:spPr>
          <a:xfrm>
            <a:off x="4196710" y="560388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length = 41</a:t>
            </a:r>
            <a:endParaRPr lang="en-SG" b="1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p:sp>
        <p:nvSpPr>
          <p:cNvPr id="35" name="TextBox 26"/>
          <p:cNvSpPr txBox="1"/>
          <p:nvPr/>
        </p:nvSpPr>
        <p:spPr>
          <a:xfrm>
            <a:off x="5029200" y="607989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9BBB59">
                    <a:lumMod val="40000"/>
                    <a:lumOff val="60000"/>
                  </a:srgbClr>
                </a:solidFill>
                <a:latin typeface="Calibri"/>
              </a:rPr>
              <a:t>40, 1</a:t>
            </a:r>
            <a:endParaRPr lang="en-SG" b="1" dirty="0">
              <a:solidFill>
                <a:srgbClr val="9BBB59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36" name="TextBox 16"/>
          <p:cNvSpPr txBox="1"/>
          <p:nvPr/>
        </p:nvSpPr>
        <p:spPr>
          <a:xfrm>
            <a:off x="5288280" y="559846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, </a:t>
            </a:r>
            <a:r>
              <a:rPr lang="en-US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50</a:t>
            </a:r>
            <a:endParaRPr lang="en-SG" b="1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7" name="Ink 2"/>
              <p14:cNvContentPartPr/>
              <p14:nvPr/>
            </p14:nvContentPartPr>
            <p14:xfrm>
              <a:off x="4406760" y="5016711"/>
              <a:ext cx="608760" cy="101880"/>
            </p14:xfrm>
          </p:contentPart>
        </mc:Choice>
        <mc:Fallback xmlns="">
          <p:pic>
            <p:nvPicPr>
              <p:cNvPr id="37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7400" y="5007351"/>
                <a:ext cx="627480" cy="1206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8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201190"/>
              </p:ext>
            </p:extLst>
          </p:nvPr>
        </p:nvGraphicFramePr>
        <p:xfrm>
          <a:off x="7454214" y="3957320"/>
          <a:ext cx="2819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input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354286"/>
              </p:ext>
            </p:extLst>
          </p:nvPr>
        </p:nvGraphicFramePr>
        <p:xfrm>
          <a:off x="7454214" y="3957320"/>
          <a:ext cx="28194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input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null</a:t>
                      </a:r>
                      <a:endParaRPr lang="en-S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False</a:t>
                      </a:r>
                      <a:endParaRPr lang="en-S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“   ”</a:t>
                      </a:r>
                      <a:endParaRPr lang="en-S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False</a:t>
                      </a:r>
                      <a:endParaRPr lang="en-S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Length==41</a:t>
                      </a:r>
                      <a:endParaRPr lang="en-S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Length==50</a:t>
                      </a:r>
                      <a:endParaRPr lang="en-S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False</a:t>
                      </a:r>
                      <a:endParaRPr lang="en-S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Length==40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True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Length==1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True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1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76957"/>
              </p:ext>
            </p:extLst>
          </p:nvPr>
        </p:nvGraphicFramePr>
        <p:xfrm>
          <a:off x="7454214" y="3580282"/>
          <a:ext cx="2819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input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5 (</a:t>
                      </a:r>
                      <a:r>
                        <a:rPr lang="en-US" dirty="0" err="1">
                          <a:solidFill>
                            <a:srgbClr val="C00000"/>
                          </a:solidFill>
                        </a:rPr>
                        <a:t>int</a:t>
                      </a:r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)</a:t>
                      </a:r>
                      <a:endParaRPr lang="en-S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-</a:t>
                      </a:r>
                      <a:endParaRPr lang="en-S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934200" y="3935695"/>
            <a:ext cx="1219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[  ]</a:t>
            </a:r>
          </a:p>
          <a:p>
            <a:r>
              <a:rPr lang="en-US" sz="2400" dirty="0">
                <a:solidFill>
                  <a:schemeClr val="bg1"/>
                </a:solidFill>
              </a:rPr>
              <a:t>[  ]</a:t>
            </a:r>
          </a:p>
          <a:p>
            <a:r>
              <a:rPr lang="en-US" sz="2400" dirty="0">
                <a:solidFill>
                  <a:schemeClr val="bg1"/>
                </a:solidFill>
              </a:rPr>
              <a:t>[  ]</a:t>
            </a:r>
          </a:p>
          <a:p>
            <a:r>
              <a:rPr lang="en-US" sz="2400" dirty="0">
                <a:solidFill>
                  <a:schemeClr val="bg1"/>
                </a:solidFill>
              </a:rPr>
              <a:t>[  ]</a:t>
            </a:r>
          </a:p>
          <a:p>
            <a:r>
              <a:rPr lang="en-US" sz="2400" dirty="0">
                <a:solidFill>
                  <a:schemeClr val="bg1"/>
                </a:solidFill>
              </a:rPr>
              <a:t>[  ]</a:t>
            </a:r>
          </a:p>
          <a:p>
            <a:r>
              <a:rPr lang="en-US" sz="2400" dirty="0">
                <a:solidFill>
                  <a:schemeClr val="bg1"/>
                </a:solidFill>
              </a:rPr>
              <a:t>[  ]</a:t>
            </a:r>
          </a:p>
          <a:p>
            <a:r>
              <a:rPr lang="en-US" sz="2400" dirty="0">
                <a:solidFill>
                  <a:schemeClr val="bg1"/>
                </a:solidFill>
              </a:rPr>
              <a:t>[  ]</a:t>
            </a:r>
          </a:p>
        </p:txBody>
      </p:sp>
    </p:spTree>
    <p:extLst>
      <p:ext uri="{BB962C8B-B14F-4D97-AF65-F5344CB8AC3E}">
        <p14:creationId xmlns:p14="http://schemas.microsoft.com/office/powerpoint/2010/main" val="261039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ashreg.wav"/>
          </p:stSnd>
        </p:sndAc>
      </p:transition>
    </mc:Choice>
    <mc:Fallback xmlns="">
      <p:transition spd="med">
        <p:fade/>
        <p:sndAc>
          <p:stSnd>
            <p:snd r:embed="rId5" name="cashreg.wav"/>
          </p:stSnd>
        </p:sndAc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600200" y="0"/>
            <a:ext cx="5715000" cy="3733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defRPr/>
            </a:pPr>
            <a:r>
              <a:rPr lang="en-SG" sz="1500" b="1" dirty="0">
                <a:solidFill>
                  <a:srgbClr val="3F5FBF"/>
                </a:solidFill>
                <a:latin typeface="Consolas"/>
              </a:rPr>
              <a:t>/* Throws </a:t>
            </a:r>
            <a:r>
              <a:rPr lang="en-SG" sz="1500" b="1" dirty="0" err="1">
                <a:solidFill>
                  <a:srgbClr val="3F5FBF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3F5FBF"/>
                </a:solidFill>
                <a:latin typeface="Consolas"/>
              </a:rPr>
              <a:t> if name is not valid </a:t>
            </a:r>
          </a:p>
          <a:p>
            <a:pPr>
              <a:defRPr/>
            </a:pPr>
            <a:r>
              <a:rPr lang="en-SG" sz="1500" b="1" dirty="0">
                <a:solidFill>
                  <a:srgbClr val="3F5FBF"/>
                </a:solidFill>
                <a:latin typeface="Consolas"/>
              </a:rPr>
              <a:t>   or if name already exists in the database. */</a:t>
            </a:r>
          </a:p>
          <a:p>
            <a:pPr>
              <a:defRPr/>
            </a:pPr>
            <a:endParaRPr lang="en-SG" sz="1500" b="1" dirty="0">
              <a:solidFill>
                <a:srgbClr val="3F5FBF"/>
              </a:solidFill>
              <a:latin typeface="Consolas"/>
            </a:endParaRPr>
          </a:p>
          <a:p>
            <a:pPr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saveScore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(String name)</a:t>
            </a:r>
          </a:p>
          <a:p>
            <a:pPr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			throws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>
              <a:defRPr/>
            </a:pPr>
            <a:endParaRPr lang="en-SG" sz="1500" b="1" dirty="0">
              <a:solidFill>
                <a:prstClr val="white"/>
              </a:solidFill>
              <a:latin typeface="Consolas"/>
            </a:endParaRP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(!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Parser.isValidName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(name)) {</a:t>
            </a: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  throw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SG" sz="1500" b="1" dirty="0">
                <a:solidFill>
                  <a:srgbClr val="2A00FF"/>
                </a:solidFill>
                <a:latin typeface="Consolas"/>
              </a:rPr>
              <a:t>"invalid name"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>
              <a:defRPr/>
            </a:pPr>
            <a:endParaRPr lang="en-SG" sz="1500" b="1" dirty="0">
              <a:solidFill>
                <a:srgbClr val="7F0055"/>
              </a:solidFill>
              <a:latin typeface="Consolas"/>
            </a:endParaRP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storage.isFound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(name)) {</a:t>
            </a: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   throw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SG" sz="1500" b="1" dirty="0">
                <a:solidFill>
                  <a:srgbClr val="2A00FF"/>
                </a:solidFill>
                <a:latin typeface="Consolas"/>
              </a:rPr>
              <a:t>"already exists"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>
              <a:defRPr/>
            </a:pPr>
            <a:endParaRPr lang="en-SG" sz="1500" b="1" dirty="0">
              <a:solidFill>
                <a:prstClr val="white"/>
              </a:solidFill>
              <a:latin typeface="Consolas"/>
            </a:endParaRPr>
          </a:p>
          <a:p>
            <a:pPr lvl="1">
              <a:defRPr/>
            </a:pP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storage.save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(name);</a:t>
            </a:r>
          </a:p>
          <a:p>
            <a:pPr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  <a:endParaRPr lang="en-SG" sz="15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38534" y="3733801"/>
            <a:ext cx="557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prstClr val="white"/>
                </a:solidFill>
                <a:latin typeface="Calibri"/>
              </a:rPr>
              <a:t>How do we </a:t>
            </a:r>
            <a:r>
              <a:rPr lang="en-US" sz="2400" b="1" dirty="0">
                <a:solidFill>
                  <a:srgbClr val="FFFF00"/>
                </a:solidFill>
                <a:latin typeface="Calibri"/>
              </a:rPr>
              <a:t>unit test this method?</a:t>
            </a:r>
            <a:endParaRPr lang="en-SG" sz="2400" b="1" dirty="0">
              <a:solidFill>
                <a:srgbClr val="FFFF00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5"/>
              <p14:cNvContentPartPr/>
              <p14:nvPr/>
            </p14:nvContentPartPr>
            <p14:xfrm>
              <a:off x="2702640" y="1517040"/>
              <a:ext cx="1714680" cy="26280"/>
            </p14:xfrm>
          </p:contentPart>
        </mc:Choice>
        <mc:Fallback xmlns="">
          <p:pic>
            <p:nvPicPr>
              <p:cNvPr id="19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6800" y="1453680"/>
                <a:ext cx="17460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6"/>
              <p14:cNvContentPartPr/>
              <p14:nvPr/>
            </p14:nvContentPartPr>
            <p14:xfrm>
              <a:off x="2611920" y="2450520"/>
              <a:ext cx="2226600" cy="25920"/>
            </p14:xfrm>
          </p:contentPart>
        </mc:Choice>
        <mc:Fallback xmlns="">
          <p:pic>
            <p:nvPicPr>
              <p:cNvPr id="24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6080" y="2387160"/>
                <a:ext cx="22579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7"/>
              <p14:cNvContentPartPr/>
              <p14:nvPr/>
            </p14:nvContentPartPr>
            <p14:xfrm>
              <a:off x="2133601" y="3331800"/>
              <a:ext cx="1954981" cy="55080"/>
            </p14:xfrm>
          </p:contentPart>
        </mc:Choice>
        <mc:Fallback xmlns="">
          <p:pic>
            <p:nvPicPr>
              <p:cNvPr id="25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7762" y="3268440"/>
                <a:ext cx="1986298" cy="18180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Rectangle 35"/>
          <p:cNvSpPr/>
          <p:nvPr/>
        </p:nvSpPr>
        <p:spPr>
          <a:xfrm>
            <a:off x="1844210" y="4076202"/>
            <a:ext cx="54383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SG" sz="2400" dirty="0">
                <a:solidFill>
                  <a:prstClr val="white"/>
                </a:solidFill>
                <a:latin typeface="Calibri"/>
              </a:rPr>
              <a:t>If </a:t>
            </a:r>
            <a:r>
              <a:rPr lang="en-SG" sz="2400" b="1" dirty="0">
                <a:solidFill>
                  <a:srgbClr val="FFFF00"/>
                </a:solidFill>
                <a:latin typeface="Calibri"/>
              </a:rPr>
              <a:t>Unit testing </a:t>
            </a:r>
            <a:r>
              <a:rPr lang="en-SG" sz="2400" dirty="0">
                <a:solidFill>
                  <a:prstClr val="white"/>
                </a:solidFill>
                <a:latin typeface="Calibri"/>
              </a:rPr>
              <a:t>, we should use stubs for dependencies </a:t>
            </a:r>
            <a:r>
              <a:rPr lang="en-SG" sz="20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isValidName</a:t>
            </a:r>
            <a:r>
              <a:rPr lang="en-SG" sz="20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SG" sz="2400" dirty="0">
                <a:solidFill>
                  <a:prstClr val="white"/>
                </a:solidFill>
                <a:latin typeface="Calibri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6443516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FA3B38F-67A0-4517-AE74-E2F57A8A6B24}"/>
              </a:ext>
            </a:extLst>
          </p:cNvPr>
          <p:cNvSpPr txBox="1"/>
          <p:nvPr/>
        </p:nvSpPr>
        <p:spPr>
          <a:xfrm>
            <a:off x="7398796" y="3404507"/>
            <a:ext cx="380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Use all these test cases too?</a:t>
            </a:r>
            <a:endParaRPr lang="en-SG" sz="2400" dirty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75084"/>
              </p:ext>
            </p:extLst>
          </p:nvPr>
        </p:nvGraphicFramePr>
        <p:xfrm>
          <a:off x="7454214" y="3957320"/>
          <a:ext cx="28194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input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null</a:t>
                      </a:r>
                      <a:endParaRPr lang="en-S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False</a:t>
                      </a:r>
                      <a:endParaRPr lang="en-S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“   ”</a:t>
                      </a:r>
                      <a:endParaRPr lang="en-S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False</a:t>
                      </a:r>
                      <a:endParaRPr lang="en-S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Length==41</a:t>
                      </a:r>
                      <a:endParaRPr lang="en-S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Length==50</a:t>
                      </a:r>
                      <a:endParaRPr lang="en-S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False</a:t>
                      </a:r>
                      <a:endParaRPr lang="en-SG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Length==40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True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Length==1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True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1600200" y="0"/>
            <a:ext cx="5715000" cy="3733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defRPr/>
            </a:pPr>
            <a:r>
              <a:rPr lang="en-SG" sz="1500" b="1" dirty="0">
                <a:solidFill>
                  <a:srgbClr val="3F5FBF"/>
                </a:solidFill>
                <a:latin typeface="Consolas"/>
              </a:rPr>
              <a:t>/* Throws </a:t>
            </a:r>
            <a:r>
              <a:rPr lang="en-SG" sz="1500" b="1" dirty="0" err="1">
                <a:solidFill>
                  <a:srgbClr val="3F5FBF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3F5FBF"/>
                </a:solidFill>
                <a:latin typeface="Consolas"/>
              </a:rPr>
              <a:t> if name is not valid </a:t>
            </a:r>
          </a:p>
          <a:p>
            <a:pPr>
              <a:defRPr/>
            </a:pPr>
            <a:r>
              <a:rPr lang="en-SG" sz="1500" b="1" dirty="0">
                <a:solidFill>
                  <a:srgbClr val="3F5FBF"/>
                </a:solidFill>
                <a:latin typeface="Consolas"/>
              </a:rPr>
              <a:t>   or if name already exists in the database. */</a:t>
            </a:r>
          </a:p>
          <a:p>
            <a:pPr>
              <a:defRPr/>
            </a:pPr>
            <a:endParaRPr lang="en-SG" sz="1500" b="1" dirty="0">
              <a:solidFill>
                <a:srgbClr val="3F5FBF"/>
              </a:solidFill>
              <a:latin typeface="Consolas"/>
            </a:endParaRPr>
          </a:p>
          <a:p>
            <a:pPr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saveScore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(String name)</a:t>
            </a:r>
          </a:p>
          <a:p>
            <a:pPr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			throws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>
              <a:defRPr/>
            </a:pPr>
            <a:endParaRPr lang="en-SG" sz="1500" b="1" dirty="0">
              <a:solidFill>
                <a:prstClr val="white"/>
              </a:solidFill>
              <a:latin typeface="Consolas"/>
            </a:endParaRP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(!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Parser.isValidName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(name)) {</a:t>
            </a: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  throw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SG" sz="1500" b="1" dirty="0">
                <a:solidFill>
                  <a:srgbClr val="2A00FF"/>
                </a:solidFill>
                <a:latin typeface="Consolas"/>
              </a:rPr>
              <a:t>"invalid name"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>
              <a:defRPr/>
            </a:pPr>
            <a:endParaRPr lang="en-SG" sz="1500" b="1" dirty="0">
              <a:solidFill>
                <a:prstClr val="white"/>
              </a:solidFill>
              <a:latin typeface="Consolas"/>
            </a:endParaRP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storage.isFound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(name)) {</a:t>
            </a: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   throw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SG" sz="1500" b="1" dirty="0">
                <a:solidFill>
                  <a:srgbClr val="2A00FF"/>
                </a:solidFill>
                <a:latin typeface="Consolas"/>
              </a:rPr>
              <a:t>"already exists"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>
              <a:defRPr/>
            </a:pPr>
            <a:endParaRPr lang="en-SG" sz="1500" b="1" dirty="0">
              <a:solidFill>
                <a:prstClr val="white"/>
              </a:solidFill>
              <a:latin typeface="Consolas"/>
            </a:endParaRPr>
          </a:p>
          <a:p>
            <a:pPr lvl="1">
              <a:defRPr/>
            </a:pP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storage.save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(name);</a:t>
            </a:r>
          </a:p>
          <a:p>
            <a:pPr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  <a:endParaRPr lang="en-SG" sz="1500" b="1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572491" y="3950393"/>
            <a:ext cx="5470990" cy="1569660"/>
            <a:chOff x="338998" y="4221540"/>
            <a:chExt cx="5470990" cy="1569660"/>
          </a:xfrm>
        </p:grpSpPr>
        <p:sp>
          <p:nvSpPr>
            <p:cNvPr id="27" name="Rectangle 26"/>
            <p:cNvSpPr/>
            <p:nvPr/>
          </p:nvSpPr>
          <p:spPr>
            <a:xfrm>
              <a:off x="338998" y="5410200"/>
              <a:ext cx="1718402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8998" y="4221540"/>
              <a:ext cx="547099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SG" sz="2400" b="1" dirty="0">
                  <a:solidFill>
                    <a:srgbClr val="FFFF00"/>
                  </a:solidFill>
                  <a:latin typeface="Calibri"/>
                </a:rPr>
                <a:t>Integration tests </a:t>
              </a:r>
              <a:r>
                <a:rPr lang="en-SG" sz="2400" dirty="0">
                  <a:solidFill>
                    <a:prstClr val="white"/>
                  </a:solidFill>
                  <a:latin typeface="Calibri"/>
                </a:rPr>
                <a:t>are choreography tests. They do not test components. </a:t>
              </a:r>
              <a:br>
                <a:rPr lang="en-SG" sz="2400" dirty="0">
                  <a:solidFill>
                    <a:prstClr val="white"/>
                  </a:solidFill>
                  <a:latin typeface="Calibri"/>
                </a:rPr>
              </a:br>
              <a:r>
                <a:rPr lang="en-SG" sz="2400" dirty="0">
                  <a:solidFill>
                    <a:prstClr val="white"/>
                  </a:solidFill>
                  <a:latin typeface="Calibri"/>
                </a:rPr>
                <a:t>They test how well the assembly of </a:t>
              </a:r>
              <a:br>
                <a:rPr lang="en-SG" sz="2400" dirty="0">
                  <a:solidFill>
                    <a:prstClr val="white"/>
                  </a:solidFill>
                  <a:latin typeface="Calibri"/>
                </a:rPr>
              </a:br>
              <a:r>
                <a:rPr lang="en-SG" sz="2400" dirty="0">
                  <a:solidFill>
                    <a:srgbClr val="00B0F0"/>
                  </a:solidFill>
                  <a:latin typeface="Calibri"/>
                </a:rPr>
                <a:t>components</a:t>
              </a:r>
              <a:r>
                <a:rPr lang="en-SG" sz="2400" dirty="0">
                  <a:solidFill>
                    <a:prstClr val="white"/>
                  </a:solidFill>
                  <a:latin typeface="Calibri"/>
                </a:rPr>
                <a:t>  dance together.</a:t>
              </a:r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7620000" y="3566591"/>
            <a:ext cx="2362200" cy="307083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3">
                <a:extLst>
                  <a:ext uri="{FF2B5EF4-FFF2-40B4-BE49-F238E27FC236}">
                    <a16:creationId xmlns:a16="http://schemas.microsoft.com/office/drawing/2014/main" id="{C178E2AD-9F8F-4045-9EAC-5550030F3F41}"/>
                  </a:ext>
                </a:extLst>
              </p14:cNvPr>
              <p14:cNvContentPartPr/>
              <p14:nvPr/>
            </p14:nvContentPartPr>
            <p14:xfrm>
              <a:off x="2667000" y="1482480"/>
              <a:ext cx="1894200" cy="117720"/>
            </p14:xfrm>
          </p:contentPart>
        </mc:Choice>
        <mc:Fallback xmlns="">
          <p:pic>
            <p:nvPicPr>
              <p:cNvPr id="20" name="Ink 3">
                <a:extLst>
                  <a:ext uri="{FF2B5EF4-FFF2-40B4-BE49-F238E27FC236}">
                    <a16:creationId xmlns:a16="http://schemas.microsoft.com/office/drawing/2014/main" id="{C178E2AD-9F8F-4045-9EAC-5550030F3F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1161" y="1419120"/>
                <a:ext cx="1925518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4">
                <a:extLst>
                  <a:ext uri="{FF2B5EF4-FFF2-40B4-BE49-F238E27FC236}">
                    <a16:creationId xmlns:a16="http://schemas.microsoft.com/office/drawing/2014/main" id="{CE3FE883-DB48-4C5E-A9EA-F7594CF9E835}"/>
                  </a:ext>
                </a:extLst>
              </p14:cNvPr>
              <p14:cNvContentPartPr/>
              <p14:nvPr/>
            </p14:nvContentPartPr>
            <p14:xfrm>
              <a:off x="4724400" y="838200"/>
              <a:ext cx="384120" cy="9360"/>
            </p14:xfrm>
          </p:contentPart>
        </mc:Choice>
        <mc:Fallback xmlns="">
          <p:pic>
            <p:nvPicPr>
              <p:cNvPr id="21" name="Ink 4">
                <a:extLst>
                  <a:ext uri="{FF2B5EF4-FFF2-40B4-BE49-F238E27FC236}">
                    <a16:creationId xmlns:a16="http://schemas.microsoft.com/office/drawing/2014/main" id="{CE3FE883-DB48-4C5E-A9EA-F7594CF9E8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8560" y="774840"/>
                <a:ext cx="415440" cy="13608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 1">
            <a:extLst>
              <a:ext uri="{FF2B5EF4-FFF2-40B4-BE49-F238E27FC236}">
                <a16:creationId xmlns:a16="http://schemas.microsoft.com/office/drawing/2014/main" id="{D0404EDC-ACFB-4751-A808-EF1665BA0AF4}"/>
              </a:ext>
            </a:extLst>
          </p:cNvPr>
          <p:cNvSpPr/>
          <p:nvPr/>
        </p:nvSpPr>
        <p:spPr>
          <a:xfrm>
            <a:off x="7454215" y="36095"/>
            <a:ext cx="3117533" cy="12777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(b)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 </a:t>
            </a:r>
            <a:r>
              <a:rPr lang="en-US" i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integration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cases for the method below. Note that it uses the method given in (a).</a:t>
            </a:r>
          </a:p>
        </p:txBody>
      </p:sp>
    </p:spTree>
    <p:extLst>
      <p:ext uri="{BB962C8B-B14F-4D97-AF65-F5344CB8AC3E}">
        <p14:creationId xmlns:p14="http://schemas.microsoft.com/office/powerpoint/2010/main" val="307272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190" y="367234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Eq. partitions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36030" y="4419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invalid</a:t>
            </a:r>
            <a:endParaRPr lang="en-SG" dirty="0">
              <a:solidFill>
                <a:srgbClr val="C0504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5710" y="49530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exists</a:t>
            </a:r>
            <a:endParaRPr lang="en-SG" dirty="0">
              <a:solidFill>
                <a:srgbClr val="C0504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553212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9BBB59">
                    <a:lumMod val="60000"/>
                    <a:lumOff val="40000"/>
                  </a:srgbClr>
                </a:solidFill>
                <a:latin typeface="Calibri"/>
              </a:rPr>
              <a:t>new</a:t>
            </a:r>
            <a:endParaRPr lang="en-SG" dirty="0">
              <a:solidFill>
                <a:srgbClr val="9BBB59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62600" y="367663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Values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8630" y="4419600"/>
            <a:ext cx="256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Any invalid e.g. null</a:t>
            </a:r>
            <a:endParaRPr lang="en-SG" dirty="0">
              <a:solidFill>
                <a:srgbClr val="C0504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8310" y="4953000"/>
            <a:ext cx="410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Any existing  name e.g. “existing guy”</a:t>
            </a:r>
            <a:endParaRPr lang="en-SG" dirty="0">
              <a:solidFill>
                <a:srgbClr val="C0504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62600" y="55742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9BBB59">
                    <a:lumMod val="60000"/>
                    <a:lumOff val="40000"/>
                  </a:srgbClr>
                </a:solidFill>
                <a:latin typeface="Calibri"/>
              </a:rPr>
              <a:t>Any valid new name e.g. “new guy”</a:t>
            </a:r>
            <a:endParaRPr lang="en-SG" dirty="0">
              <a:solidFill>
                <a:srgbClr val="9BBB59">
                  <a:lumMod val="60000"/>
                  <a:lumOff val="40000"/>
                </a:srgbClr>
              </a:solidFill>
              <a:latin typeface="Calibri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410200" y="3676640"/>
            <a:ext cx="0" cy="318136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438400" y="4045971"/>
            <a:ext cx="6553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00200" y="0"/>
            <a:ext cx="5715000" cy="3733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defRPr/>
            </a:pPr>
            <a:r>
              <a:rPr lang="en-SG" sz="1500" b="1" dirty="0">
                <a:solidFill>
                  <a:srgbClr val="3F5FBF"/>
                </a:solidFill>
                <a:latin typeface="Consolas"/>
              </a:rPr>
              <a:t>/* Throws </a:t>
            </a:r>
            <a:r>
              <a:rPr lang="en-SG" sz="1500" b="1" dirty="0" err="1">
                <a:solidFill>
                  <a:srgbClr val="3F5FBF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3F5FBF"/>
                </a:solidFill>
                <a:latin typeface="Consolas"/>
              </a:rPr>
              <a:t> if name is not valid </a:t>
            </a:r>
          </a:p>
          <a:p>
            <a:pPr>
              <a:defRPr/>
            </a:pPr>
            <a:r>
              <a:rPr lang="en-SG" sz="1500" b="1" dirty="0">
                <a:solidFill>
                  <a:srgbClr val="3F5FBF"/>
                </a:solidFill>
                <a:latin typeface="Consolas"/>
              </a:rPr>
              <a:t>   or if name already exists in the database. */</a:t>
            </a:r>
          </a:p>
          <a:p>
            <a:pPr>
              <a:defRPr/>
            </a:pPr>
            <a:endParaRPr lang="en-SG" sz="1500" b="1" dirty="0">
              <a:solidFill>
                <a:srgbClr val="3F5FBF"/>
              </a:solidFill>
              <a:latin typeface="Consolas"/>
            </a:endParaRPr>
          </a:p>
          <a:p>
            <a:pPr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saveScore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(String name)</a:t>
            </a:r>
          </a:p>
          <a:p>
            <a:pPr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			throws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>
              <a:defRPr/>
            </a:pPr>
            <a:endParaRPr lang="en-SG" sz="1500" b="1" dirty="0">
              <a:solidFill>
                <a:prstClr val="white"/>
              </a:solidFill>
              <a:latin typeface="Consolas"/>
            </a:endParaRP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(!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Parser.isValidName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(name)) {</a:t>
            </a: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  throw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SG" sz="1500" b="1" dirty="0">
                <a:solidFill>
                  <a:srgbClr val="2A00FF"/>
                </a:solidFill>
                <a:latin typeface="Consolas"/>
              </a:rPr>
              <a:t>"invalid name"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>
              <a:defRPr/>
            </a:pPr>
            <a:r>
              <a:rPr lang="en-US" sz="1500" b="1" dirty="0">
                <a:solidFill>
                  <a:schemeClr val="bg1">
                    <a:lumMod val="65000"/>
                  </a:schemeClr>
                </a:solidFill>
                <a:latin typeface="Consolas"/>
              </a:rPr>
              <a:t>//more code (does not involve dependencies)</a:t>
            </a:r>
            <a:endParaRPr lang="en-SG" sz="1500" b="1" dirty="0">
              <a:solidFill>
                <a:schemeClr val="bg1">
                  <a:lumMod val="65000"/>
                </a:schemeClr>
              </a:solidFill>
              <a:latin typeface="Consolas"/>
            </a:endParaRP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storage.isFound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(name)) {</a:t>
            </a: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   throw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SG" sz="1500" b="1" dirty="0">
                <a:solidFill>
                  <a:srgbClr val="2A00FF"/>
                </a:solidFill>
                <a:latin typeface="Consolas"/>
              </a:rPr>
              <a:t>"already exists"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>
              <a:defRPr/>
            </a:pPr>
            <a:r>
              <a:rPr lang="en-US" sz="1500" b="1" dirty="0">
                <a:solidFill>
                  <a:schemeClr val="bg1">
                    <a:lumMod val="65000"/>
                  </a:schemeClr>
                </a:solidFill>
                <a:latin typeface="Consolas"/>
              </a:rPr>
              <a:t>//more code (does not involve dependencies)</a:t>
            </a:r>
            <a:endParaRPr lang="en-SG" sz="1500" b="1" dirty="0">
              <a:solidFill>
                <a:schemeClr val="bg1">
                  <a:lumMod val="65000"/>
                </a:schemeClr>
              </a:solidFill>
              <a:latin typeface="Consolas"/>
            </a:endParaRPr>
          </a:p>
          <a:p>
            <a:pPr lvl="1">
              <a:defRPr/>
            </a:pP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storage.save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(name);</a:t>
            </a:r>
          </a:p>
          <a:p>
            <a:pPr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  <a:endParaRPr lang="en-SG" sz="1500" b="1" dirty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399196"/>
              </p:ext>
            </p:extLst>
          </p:nvPr>
        </p:nvGraphicFramePr>
        <p:xfrm>
          <a:off x="7485380" y="2250440"/>
          <a:ext cx="30124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input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“new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</a:rPr>
                        <a:t> guy”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success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null 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exception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“existing guy”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exception</a:t>
                      </a:r>
                      <a:endParaRPr lang="en-S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Rectangle 1"/>
          <p:cNvSpPr/>
          <p:nvPr/>
        </p:nvSpPr>
        <p:spPr>
          <a:xfrm>
            <a:off x="7454215" y="36095"/>
            <a:ext cx="3117533" cy="12777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(b)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Design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 cases for the method below. Note that it uses the method given in (a).</a:t>
            </a:r>
          </a:p>
        </p:txBody>
      </p:sp>
      <p:sp>
        <p:nvSpPr>
          <p:cNvPr id="3" name="Oval 2"/>
          <p:cNvSpPr/>
          <p:nvPr/>
        </p:nvSpPr>
        <p:spPr>
          <a:xfrm>
            <a:off x="3657600" y="4267200"/>
            <a:ext cx="1106390" cy="685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644649" y="4968702"/>
            <a:ext cx="1106390" cy="120349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19" idx="2"/>
          </p:cNvCxnSpPr>
          <p:nvPr/>
        </p:nvCxnSpPr>
        <p:spPr>
          <a:xfrm>
            <a:off x="3644650" y="5570452"/>
            <a:ext cx="1119341" cy="3817"/>
          </a:xfrm>
          <a:prstGeom prst="lin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5">
                <a:extLst>
                  <a:ext uri="{FF2B5EF4-FFF2-40B4-BE49-F238E27FC236}">
                    <a16:creationId xmlns:a16="http://schemas.microsoft.com/office/drawing/2014/main" id="{195F92C3-E8F7-48C7-8638-B0FD52F95FCB}"/>
                  </a:ext>
                </a:extLst>
              </p14:cNvPr>
              <p14:cNvContentPartPr/>
              <p14:nvPr/>
            </p14:nvContentPartPr>
            <p14:xfrm>
              <a:off x="2181960" y="2224160"/>
              <a:ext cx="4447440" cy="26280"/>
            </p14:xfrm>
          </p:contentPart>
        </mc:Choice>
        <mc:Fallback xmlns="">
          <p:pic>
            <p:nvPicPr>
              <p:cNvPr id="21" name="Ink 5">
                <a:extLst>
                  <a:ext uri="{FF2B5EF4-FFF2-40B4-BE49-F238E27FC236}">
                    <a16:creationId xmlns:a16="http://schemas.microsoft.com/office/drawing/2014/main" id="{195F92C3-E8F7-48C7-8638-B0FD52F95F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6117" y="2160800"/>
                <a:ext cx="4479125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5">
                <a:extLst>
                  <a:ext uri="{FF2B5EF4-FFF2-40B4-BE49-F238E27FC236}">
                    <a16:creationId xmlns:a16="http://schemas.microsoft.com/office/drawing/2014/main" id="{DCA2FD5E-D00A-4547-930B-624C63CCB501}"/>
                  </a:ext>
                </a:extLst>
              </p14:cNvPr>
              <p14:cNvContentPartPr/>
              <p14:nvPr/>
            </p14:nvContentPartPr>
            <p14:xfrm>
              <a:off x="2133600" y="3153338"/>
              <a:ext cx="4447440" cy="26280"/>
            </p14:xfrm>
          </p:contentPart>
        </mc:Choice>
        <mc:Fallback xmlns="">
          <p:pic>
            <p:nvPicPr>
              <p:cNvPr id="23" name="Ink 5">
                <a:extLst>
                  <a:ext uri="{FF2B5EF4-FFF2-40B4-BE49-F238E27FC236}">
                    <a16:creationId xmlns:a16="http://schemas.microsoft.com/office/drawing/2014/main" id="{DCA2FD5E-D00A-4547-930B-624C63CCB5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7757" y="3089978"/>
                <a:ext cx="4479125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5">
                <a:extLst>
                  <a:ext uri="{FF2B5EF4-FFF2-40B4-BE49-F238E27FC236}">
                    <a16:creationId xmlns:a16="http://schemas.microsoft.com/office/drawing/2014/main" id="{2F2A0F01-479F-4274-A3E0-87E66A46F520}"/>
                  </a:ext>
                </a:extLst>
              </p14:cNvPr>
              <p14:cNvContentPartPr/>
              <p14:nvPr/>
            </p14:nvContentPartPr>
            <p14:xfrm>
              <a:off x="2393213" y="1509388"/>
              <a:ext cx="2761510" cy="26280"/>
            </p14:xfrm>
          </p:contentPart>
        </mc:Choice>
        <mc:Fallback xmlns="">
          <p:pic>
            <p:nvPicPr>
              <p:cNvPr id="22" name="Ink 5">
                <a:extLst>
                  <a:ext uri="{FF2B5EF4-FFF2-40B4-BE49-F238E27FC236}">
                    <a16:creationId xmlns:a16="http://schemas.microsoft.com/office/drawing/2014/main" id="{2F2A0F01-479F-4274-A3E0-87E66A46F5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77371" y="1446028"/>
                <a:ext cx="2792834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5">
                <a:extLst>
                  <a:ext uri="{FF2B5EF4-FFF2-40B4-BE49-F238E27FC236}">
                    <a16:creationId xmlns:a16="http://schemas.microsoft.com/office/drawing/2014/main" id="{116F0FED-0104-4B94-9133-0E5441F85EF8}"/>
                  </a:ext>
                </a:extLst>
              </p14:cNvPr>
              <p14:cNvContentPartPr/>
              <p14:nvPr/>
            </p14:nvContentPartPr>
            <p14:xfrm>
              <a:off x="2516480" y="2446499"/>
              <a:ext cx="2282240" cy="26280"/>
            </p14:xfrm>
          </p:contentPart>
        </mc:Choice>
        <mc:Fallback xmlns="">
          <p:pic>
            <p:nvPicPr>
              <p:cNvPr id="24" name="Ink 5">
                <a:extLst>
                  <a:ext uri="{FF2B5EF4-FFF2-40B4-BE49-F238E27FC236}">
                    <a16:creationId xmlns:a16="http://schemas.microsoft.com/office/drawing/2014/main" id="{116F0FED-0104-4B94-9133-0E5441F85E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00639" y="2383139"/>
                <a:ext cx="2313563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Ink 5">
                <a:extLst>
                  <a:ext uri="{FF2B5EF4-FFF2-40B4-BE49-F238E27FC236}">
                    <a16:creationId xmlns:a16="http://schemas.microsoft.com/office/drawing/2014/main" id="{D1FF866C-7C90-4943-9036-B8A14A8796A9}"/>
                  </a:ext>
                </a:extLst>
              </p14:cNvPr>
              <p14:cNvContentPartPr/>
              <p14:nvPr/>
            </p14:nvContentPartPr>
            <p14:xfrm>
              <a:off x="2191470" y="3389406"/>
              <a:ext cx="1714681" cy="26280"/>
            </p14:xfrm>
          </p:contentPart>
        </mc:Choice>
        <mc:Fallback xmlns="">
          <p:pic>
            <p:nvPicPr>
              <p:cNvPr id="25" name="Ink 5">
                <a:extLst>
                  <a:ext uri="{FF2B5EF4-FFF2-40B4-BE49-F238E27FC236}">
                    <a16:creationId xmlns:a16="http://schemas.microsoft.com/office/drawing/2014/main" id="{D1FF866C-7C90-4943-9036-B8A14A8796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75630" y="3326046"/>
                <a:ext cx="1746001" cy="153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allout: Line with Accent Bar 8">
            <a:extLst>
              <a:ext uri="{FF2B5EF4-FFF2-40B4-BE49-F238E27FC236}">
                <a16:creationId xmlns:a16="http://schemas.microsoft.com/office/drawing/2014/main" id="{CFBB1CF4-B1FE-48A5-8927-C1AE1B07C709}"/>
              </a:ext>
            </a:extLst>
          </p:cNvPr>
          <p:cNvSpPr/>
          <p:nvPr/>
        </p:nvSpPr>
        <p:spPr>
          <a:xfrm>
            <a:off x="7598802" y="1554867"/>
            <a:ext cx="1524000" cy="562931"/>
          </a:xfrm>
          <a:prstGeom prst="accentCallout1">
            <a:avLst>
              <a:gd name="adj1" fmla="val 18750"/>
              <a:gd name="adj2" fmla="val -8333"/>
              <a:gd name="adj3" fmla="val 110654"/>
              <a:gd name="adj4" fmla="val -5674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To be tested by unit tests</a:t>
            </a:r>
            <a:endParaRPr lang="en-S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21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13" grpId="0"/>
      <p:bldP spid="15" grpId="0"/>
      <p:bldP spid="16" grpId="0"/>
      <p:bldP spid="17" grpId="0"/>
      <p:bldP spid="3" grpId="0" animBg="1"/>
      <p:bldP spid="19" grpId="0" animBg="1"/>
      <p:bldP spid="9" grpId="0" animBg="1"/>
      <p:bldP spid="9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6190" y="367234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Eq. partitions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36030" y="4419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invalid</a:t>
            </a:r>
            <a:endParaRPr lang="en-SG" dirty="0">
              <a:solidFill>
                <a:srgbClr val="C0504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15710" y="49530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exists</a:t>
            </a:r>
            <a:endParaRPr lang="en-SG" dirty="0">
              <a:solidFill>
                <a:srgbClr val="C0504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553212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9BBB59">
                    <a:lumMod val="60000"/>
                    <a:lumOff val="40000"/>
                  </a:srgbClr>
                </a:solidFill>
                <a:latin typeface="Calibri"/>
              </a:rPr>
              <a:t>new</a:t>
            </a:r>
            <a:endParaRPr lang="en-SG" dirty="0">
              <a:solidFill>
                <a:srgbClr val="9BBB59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62600" y="367663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Values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8630" y="4419600"/>
            <a:ext cx="2564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Any invalid e.g. null</a:t>
            </a:r>
            <a:endParaRPr lang="en-SG" dirty="0">
              <a:solidFill>
                <a:srgbClr val="C0504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8310" y="4953000"/>
            <a:ext cx="410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C0504D">
                    <a:lumMod val="40000"/>
                    <a:lumOff val="60000"/>
                  </a:srgbClr>
                </a:solidFill>
                <a:latin typeface="Calibri"/>
              </a:rPr>
              <a:t>Any existing  name e.g. “existing guy”</a:t>
            </a:r>
            <a:endParaRPr lang="en-SG" dirty="0">
              <a:solidFill>
                <a:srgbClr val="C0504D">
                  <a:lumMod val="40000"/>
                  <a:lumOff val="60000"/>
                </a:srgbClr>
              </a:solidFill>
              <a:latin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62600" y="55742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9BBB59">
                    <a:lumMod val="60000"/>
                    <a:lumOff val="40000"/>
                  </a:srgbClr>
                </a:solidFill>
                <a:latin typeface="Calibri"/>
              </a:rPr>
              <a:t>Any valid new name e.g. “new guy”</a:t>
            </a:r>
            <a:endParaRPr lang="en-SG" dirty="0">
              <a:solidFill>
                <a:srgbClr val="9BBB59">
                  <a:lumMod val="60000"/>
                  <a:lumOff val="40000"/>
                </a:srgbClr>
              </a:solidFill>
              <a:latin typeface="Calibri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410200" y="3676640"/>
            <a:ext cx="0" cy="318136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438400" y="4045971"/>
            <a:ext cx="65532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600200" y="0"/>
            <a:ext cx="5715000" cy="3733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defRPr/>
            </a:pPr>
            <a:r>
              <a:rPr lang="en-SG" sz="1500" b="1" dirty="0">
                <a:solidFill>
                  <a:srgbClr val="3F5FBF"/>
                </a:solidFill>
                <a:latin typeface="Consolas"/>
              </a:rPr>
              <a:t>/* Throws </a:t>
            </a:r>
            <a:r>
              <a:rPr lang="en-SG" sz="1500" b="1" dirty="0" err="1">
                <a:solidFill>
                  <a:srgbClr val="3F5FBF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3F5FBF"/>
                </a:solidFill>
                <a:latin typeface="Consolas"/>
              </a:rPr>
              <a:t> if name is not valid </a:t>
            </a:r>
          </a:p>
          <a:p>
            <a:pPr>
              <a:defRPr/>
            </a:pPr>
            <a:r>
              <a:rPr lang="en-SG" sz="1500" b="1" dirty="0">
                <a:solidFill>
                  <a:srgbClr val="3F5FBF"/>
                </a:solidFill>
                <a:latin typeface="Consolas"/>
              </a:rPr>
              <a:t>   or if name already exists in the database. */</a:t>
            </a:r>
          </a:p>
          <a:p>
            <a:pPr>
              <a:defRPr/>
            </a:pPr>
            <a:endParaRPr lang="en-SG" sz="1500" b="1" dirty="0">
              <a:solidFill>
                <a:srgbClr val="3F5FBF"/>
              </a:solidFill>
              <a:latin typeface="Consolas"/>
            </a:endParaRPr>
          </a:p>
          <a:p>
            <a:pPr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saveScore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(String name)</a:t>
            </a:r>
          </a:p>
          <a:p>
            <a:pPr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			throws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>
              <a:defRPr/>
            </a:pPr>
            <a:endParaRPr lang="en-SG" sz="1500" b="1" dirty="0">
              <a:solidFill>
                <a:prstClr val="white"/>
              </a:solidFill>
              <a:latin typeface="Consolas"/>
            </a:endParaRP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(!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Parser.isValidName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(name)) {</a:t>
            </a: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  throw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SG" sz="1500" b="1" dirty="0">
                <a:solidFill>
                  <a:srgbClr val="2A00FF"/>
                </a:solidFill>
                <a:latin typeface="Consolas"/>
              </a:rPr>
              <a:t>"invalid name"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>
              <a:defRPr/>
            </a:pPr>
            <a:endParaRPr lang="en-SG" sz="1500" b="1" dirty="0">
              <a:solidFill>
                <a:prstClr val="white"/>
              </a:solidFill>
              <a:latin typeface="Consolas"/>
            </a:endParaRP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storage.isFound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(name)) {</a:t>
            </a: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   throw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SG" sz="1500" b="1" dirty="0">
                <a:solidFill>
                  <a:srgbClr val="2A00FF"/>
                </a:solidFill>
                <a:latin typeface="Consolas"/>
              </a:rPr>
              <a:t>"already exists"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>
              <a:defRPr/>
            </a:pPr>
            <a:endParaRPr lang="en-SG" sz="1500" b="1" dirty="0">
              <a:solidFill>
                <a:prstClr val="white"/>
              </a:solidFill>
              <a:latin typeface="Consolas"/>
            </a:endParaRPr>
          </a:p>
          <a:p>
            <a:pPr lvl="1">
              <a:defRPr/>
            </a:pP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storage.save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(name);</a:t>
            </a:r>
          </a:p>
          <a:p>
            <a:pPr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  <a:endParaRPr lang="en-SG" sz="1500" b="1" dirty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399196"/>
              </p:ext>
            </p:extLst>
          </p:nvPr>
        </p:nvGraphicFramePr>
        <p:xfrm>
          <a:off x="7485380" y="2250440"/>
          <a:ext cx="30124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input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“new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</a:rPr>
                        <a:t> guy”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success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null 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exception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“existing guy”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exception</a:t>
                      </a:r>
                      <a:endParaRPr lang="en-S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Rectangle 1"/>
          <p:cNvSpPr/>
          <p:nvPr/>
        </p:nvSpPr>
        <p:spPr>
          <a:xfrm>
            <a:off x="7454215" y="36095"/>
            <a:ext cx="3117533" cy="12777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(b) [2 marks]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Design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 cases for the method below. Note that it uses the method given in (a).</a:t>
            </a:r>
          </a:p>
        </p:txBody>
      </p:sp>
      <p:sp>
        <p:nvSpPr>
          <p:cNvPr id="8" name="Rectangle 7"/>
          <p:cNvSpPr/>
          <p:nvPr/>
        </p:nvSpPr>
        <p:spPr>
          <a:xfrm>
            <a:off x="7454215" y="36096"/>
            <a:ext cx="3117533" cy="2097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rgbClr val="FFFF00"/>
                </a:solidFill>
              </a:rPr>
              <a:t>How many test cases?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2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3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4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5426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ashreg.wav"/>
          </p:stSnd>
        </p:sndAc>
      </p:transition>
    </mc:Choice>
    <mc:Fallback xmlns="">
      <p:transition spd="med">
        <p:fade/>
        <p:sndAc>
          <p:stSnd>
            <p:snd r:embed="rId3" name="cashreg.wav"/>
          </p:stSnd>
        </p:sndAc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95400" y="-457200"/>
            <a:ext cx="6019800" cy="754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074" name="Picture 2" descr="http://c69282.r82.cf3.rackcdn.com/finger_tak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" r="14379" b="-1"/>
          <a:stretch/>
        </p:blipFill>
        <p:spPr bwMode="auto">
          <a:xfrm>
            <a:off x="1371600" y="3093721"/>
            <a:ext cx="5005138" cy="3830891"/>
          </a:xfrm>
          <a:prstGeom prst="rect">
            <a:avLst/>
          </a:prstGeom>
          <a:solidFill>
            <a:schemeClr val="bg1"/>
          </a:solidFill>
          <a:effectLst>
            <a:softEdge rad="12700"/>
          </a:effectLst>
        </p:spPr>
      </p:pic>
      <p:sp>
        <p:nvSpPr>
          <p:cNvPr id="23" name="Freeform 22"/>
          <p:cNvSpPr/>
          <p:nvPr/>
        </p:nvSpPr>
        <p:spPr>
          <a:xfrm rot="895767">
            <a:off x="7709946" y="4815362"/>
            <a:ext cx="2774935" cy="2244936"/>
          </a:xfrm>
          <a:custGeom>
            <a:avLst/>
            <a:gdLst>
              <a:gd name="connsiteX0" fmla="*/ 1229194 w 4332158"/>
              <a:gd name="connsiteY0" fmla="*/ 4017364 h 4047345"/>
              <a:gd name="connsiteX1" fmla="*/ 1229194 w 4332158"/>
              <a:gd name="connsiteY1" fmla="*/ 4017364 h 4047345"/>
              <a:gd name="connsiteX2" fmla="*/ 1334125 w 4332158"/>
              <a:gd name="connsiteY2" fmla="*/ 3043004 h 4047345"/>
              <a:gd name="connsiteX3" fmla="*/ 1439056 w 4332158"/>
              <a:gd name="connsiteY3" fmla="*/ 2773181 h 4047345"/>
              <a:gd name="connsiteX4" fmla="*/ 1394085 w 4332158"/>
              <a:gd name="connsiteY4" fmla="*/ 2623279 h 4047345"/>
              <a:gd name="connsiteX5" fmla="*/ 554636 w 4332158"/>
              <a:gd name="connsiteY5" fmla="*/ 2758191 h 4047345"/>
              <a:gd name="connsiteX6" fmla="*/ 209862 w 4332158"/>
              <a:gd name="connsiteY6" fmla="*/ 2728210 h 4047345"/>
              <a:gd name="connsiteX7" fmla="*/ 0 w 4332158"/>
              <a:gd name="connsiteY7" fmla="*/ 2503358 h 4047345"/>
              <a:gd name="connsiteX8" fmla="*/ 59961 w 4332158"/>
              <a:gd name="connsiteY8" fmla="*/ 2248525 h 4047345"/>
              <a:gd name="connsiteX9" fmla="*/ 374754 w 4332158"/>
              <a:gd name="connsiteY9" fmla="*/ 1948722 h 4047345"/>
              <a:gd name="connsiteX10" fmla="*/ 554636 w 4332158"/>
              <a:gd name="connsiteY10" fmla="*/ 1888761 h 4047345"/>
              <a:gd name="connsiteX11" fmla="*/ 419725 w 4332158"/>
              <a:gd name="connsiteY11" fmla="*/ 1783830 h 4047345"/>
              <a:gd name="connsiteX12" fmla="*/ 419725 w 4332158"/>
              <a:gd name="connsiteY12" fmla="*/ 1603948 h 4047345"/>
              <a:gd name="connsiteX13" fmla="*/ 194872 w 4332158"/>
              <a:gd name="connsiteY13" fmla="*/ 1558977 h 4047345"/>
              <a:gd name="connsiteX14" fmla="*/ 434715 w 4332158"/>
              <a:gd name="connsiteY14" fmla="*/ 1274164 h 4047345"/>
              <a:gd name="connsiteX15" fmla="*/ 674558 w 4332158"/>
              <a:gd name="connsiteY15" fmla="*/ 1169233 h 4047345"/>
              <a:gd name="connsiteX16" fmla="*/ 584617 w 4332158"/>
              <a:gd name="connsiteY16" fmla="*/ 1094282 h 4047345"/>
              <a:gd name="connsiteX17" fmla="*/ 749508 w 4332158"/>
              <a:gd name="connsiteY17" fmla="*/ 914400 h 4047345"/>
              <a:gd name="connsiteX18" fmla="*/ 1109272 w 4332158"/>
              <a:gd name="connsiteY18" fmla="*/ 899410 h 4047345"/>
              <a:gd name="connsiteX19" fmla="*/ 1034321 w 4332158"/>
              <a:gd name="connsiteY19" fmla="*/ 779489 h 4047345"/>
              <a:gd name="connsiteX20" fmla="*/ 1229194 w 4332158"/>
              <a:gd name="connsiteY20" fmla="*/ 734518 h 4047345"/>
              <a:gd name="connsiteX21" fmla="*/ 1648918 w 4332158"/>
              <a:gd name="connsiteY21" fmla="*/ 749509 h 4047345"/>
              <a:gd name="connsiteX22" fmla="*/ 1753849 w 4332158"/>
              <a:gd name="connsiteY22" fmla="*/ 599607 h 4047345"/>
              <a:gd name="connsiteX23" fmla="*/ 1963712 w 4332158"/>
              <a:gd name="connsiteY23" fmla="*/ 494676 h 4047345"/>
              <a:gd name="connsiteX24" fmla="*/ 2113613 w 4332158"/>
              <a:gd name="connsiteY24" fmla="*/ 479686 h 4047345"/>
              <a:gd name="connsiteX25" fmla="*/ 2443397 w 4332158"/>
              <a:gd name="connsiteY25" fmla="*/ 149902 h 4047345"/>
              <a:gd name="connsiteX26" fmla="*/ 2953062 w 4332158"/>
              <a:gd name="connsiteY26" fmla="*/ 0 h 4047345"/>
              <a:gd name="connsiteX27" fmla="*/ 3582649 w 4332158"/>
              <a:gd name="connsiteY27" fmla="*/ 179882 h 4047345"/>
              <a:gd name="connsiteX28" fmla="*/ 3972394 w 4332158"/>
              <a:gd name="connsiteY28" fmla="*/ 539646 h 4047345"/>
              <a:gd name="connsiteX29" fmla="*/ 4212236 w 4332158"/>
              <a:gd name="connsiteY29" fmla="*/ 884420 h 4047345"/>
              <a:gd name="connsiteX30" fmla="*/ 4332158 w 4332158"/>
              <a:gd name="connsiteY30" fmla="*/ 1424066 h 4047345"/>
              <a:gd name="connsiteX31" fmla="*/ 4242217 w 4332158"/>
              <a:gd name="connsiteY31" fmla="*/ 1993692 h 4047345"/>
              <a:gd name="connsiteX32" fmla="*/ 4017364 w 4332158"/>
              <a:gd name="connsiteY32" fmla="*/ 2368446 h 4047345"/>
              <a:gd name="connsiteX33" fmla="*/ 3732551 w 4332158"/>
              <a:gd name="connsiteY33" fmla="*/ 2623279 h 4047345"/>
              <a:gd name="connsiteX34" fmla="*/ 3402767 w 4332158"/>
              <a:gd name="connsiteY34" fmla="*/ 2773181 h 4047345"/>
              <a:gd name="connsiteX35" fmla="*/ 3177915 w 4332158"/>
              <a:gd name="connsiteY35" fmla="*/ 2818151 h 4047345"/>
              <a:gd name="connsiteX36" fmla="*/ 3372787 w 4332158"/>
              <a:gd name="connsiteY36" fmla="*/ 3297836 h 4047345"/>
              <a:gd name="connsiteX37" fmla="*/ 3447738 w 4332158"/>
              <a:gd name="connsiteY37" fmla="*/ 3717561 h 4047345"/>
              <a:gd name="connsiteX38" fmla="*/ 3477718 w 4332158"/>
              <a:gd name="connsiteY38" fmla="*/ 4047345 h 4047345"/>
              <a:gd name="connsiteX39" fmla="*/ 1229194 w 4332158"/>
              <a:gd name="connsiteY39" fmla="*/ 4017364 h 404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32158" h="4047345">
                <a:moveTo>
                  <a:pt x="1229194" y="4017364"/>
                </a:moveTo>
                <a:lnTo>
                  <a:pt x="1229194" y="4017364"/>
                </a:lnTo>
                <a:lnTo>
                  <a:pt x="1334125" y="3043004"/>
                </a:lnTo>
                <a:lnTo>
                  <a:pt x="1439056" y="2773181"/>
                </a:lnTo>
                <a:lnTo>
                  <a:pt x="1394085" y="2623279"/>
                </a:lnTo>
                <a:lnTo>
                  <a:pt x="554636" y="2758191"/>
                </a:lnTo>
                <a:lnTo>
                  <a:pt x="209862" y="2728210"/>
                </a:lnTo>
                <a:lnTo>
                  <a:pt x="0" y="2503358"/>
                </a:lnTo>
                <a:lnTo>
                  <a:pt x="59961" y="2248525"/>
                </a:lnTo>
                <a:lnTo>
                  <a:pt x="374754" y="1948722"/>
                </a:lnTo>
                <a:lnTo>
                  <a:pt x="554636" y="1888761"/>
                </a:lnTo>
                <a:lnTo>
                  <a:pt x="419725" y="1783830"/>
                </a:lnTo>
                <a:lnTo>
                  <a:pt x="419725" y="1603948"/>
                </a:lnTo>
                <a:lnTo>
                  <a:pt x="194872" y="1558977"/>
                </a:lnTo>
                <a:lnTo>
                  <a:pt x="434715" y="1274164"/>
                </a:lnTo>
                <a:lnTo>
                  <a:pt x="674558" y="1169233"/>
                </a:lnTo>
                <a:lnTo>
                  <a:pt x="584617" y="1094282"/>
                </a:lnTo>
                <a:lnTo>
                  <a:pt x="749508" y="914400"/>
                </a:lnTo>
                <a:lnTo>
                  <a:pt x="1109272" y="899410"/>
                </a:lnTo>
                <a:lnTo>
                  <a:pt x="1034321" y="779489"/>
                </a:lnTo>
                <a:lnTo>
                  <a:pt x="1229194" y="734518"/>
                </a:lnTo>
                <a:lnTo>
                  <a:pt x="1648918" y="749509"/>
                </a:lnTo>
                <a:lnTo>
                  <a:pt x="1753849" y="599607"/>
                </a:lnTo>
                <a:lnTo>
                  <a:pt x="1963712" y="494676"/>
                </a:lnTo>
                <a:lnTo>
                  <a:pt x="2113613" y="479686"/>
                </a:lnTo>
                <a:lnTo>
                  <a:pt x="2443397" y="149902"/>
                </a:lnTo>
                <a:lnTo>
                  <a:pt x="2953062" y="0"/>
                </a:lnTo>
                <a:lnTo>
                  <a:pt x="3582649" y="179882"/>
                </a:lnTo>
                <a:lnTo>
                  <a:pt x="3972394" y="539646"/>
                </a:lnTo>
                <a:lnTo>
                  <a:pt x="4212236" y="884420"/>
                </a:lnTo>
                <a:lnTo>
                  <a:pt x="4332158" y="1424066"/>
                </a:lnTo>
                <a:lnTo>
                  <a:pt x="4242217" y="1993692"/>
                </a:lnTo>
                <a:lnTo>
                  <a:pt x="4017364" y="2368446"/>
                </a:lnTo>
                <a:lnTo>
                  <a:pt x="3732551" y="2623279"/>
                </a:lnTo>
                <a:lnTo>
                  <a:pt x="3402767" y="2773181"/>
                </a:lnTo>
                <a:lnTo>
                  <a:pt x="3177915" y="2818151"/>
                </a:lnTo>
                <a:lnTo>
                  <a:pt x="3372787" y="3297836"/>
                </a:lnTo>
                <a:lnTo>
                  <a:pt x="3447738" y="3717561"/>
                </a:lnTo>
                <a:lnTo>
                  <a:pt x="3477718" y="4047345"/>
                </a:lnTo>
                <a:lnTo>
                  <a:pt x="1229194" y="4017364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657600" y="3886200"/>
            <a:ext cx="2762944" cy="2743200"/>
            <a:chOff x="2242193" y="3886200"/>
            <a:chExt cx="2762944" cy="2743200"/>
          </a:xfrm>
        </p:grpSpPr>
        <p:sp>
          <p:nvSpPr>
            <p:cNvPr id="4" name="TextBox 3"/>
            <p:cNvSpPr txBox="1"/>
            <p:nvPr/>
          </p:nvSpPr>
          <p:spPr>
            <a:xfrm rot="21201469">
              <a:off x="2242193" y="4097995"/>
              <a:ext cx="1828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00B050"/>
                  </a:solidFill>
                  <a:latin typeface="Calibri"/>
                </a:rPr>
                <a:t>Short and simple methods</a:t>
              </a:r>
              <a:endParaRPr lang="en-SG" b="1" dirty="0">
                <a:solidFill>
                  <a:srgbClr val="00B050"/>
                </a:solidFill>
                <a:latin typeface="Calibri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502568" y="5937830"/>
              <a:ext cx="2502569" cy="691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62400" y="3886200"/>
              <a:ext cx="1042737" cy="2051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1600200" y="0"/>
            <a:ext cx="5715000" cy="373380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defRPr/>
            </a:pPr>
            <a:r>
              <a:rPr lang="en-SG" sz="1500" b="1" dirty="0">
                <a:solidFill>
                  <a:srgbClr val="3F5FBF"/>
                </a:solidFill>
                <a:latin typeface="Consolas"/>
              </a:rPr>
              <a:t>/* Throws </a:t>
            </a:r>
            <a:r>
              <a:rPr lang="en-SG" sz="1500" b="1" dirty="0" err="1">
                <a:solidFill>
                  <a:srgbClr val="3F5FBF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3F5FBF"/>
                </a:solidFill>
                <a:latin typeface="Consolas"/>
              </a:rPr>
              <a:t> if name is not valid </a:t>
            </a:r>
          </a:p>
          <a:p>
            <a:pPr>
              <a:defRPr/>
            </a:pPr>
            <a:r>
              <a:rPr lang="en-SG" sz="1500" b="1" dirty="0">
                <a:solidFill>
                  <a:srgbClr val="3F5FBF"/>
                </a:solidFill>
                <a:latin typeface="Consolas"/>
              </a:rPr>
              <a:t>   or if name already exists in the database. */</a:t>
            </a:r>
          </a:p>
          <a:p>
            <a:pPr>
              <a:defRPr/>
            </a:pPr>
            <a:endParaRPr lang="en-SG" sz="1500" b="1" dirty="0">
              <a:solidFill>
                <a:srgbClr val="3F5FBF"/>
              </a:solidFill>
              <a:latin typeface="Consolas"/>
            </a:endParaRPr>
          </a:p>
          <a:p>
            <a:pPr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saveScore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(String name)</a:t>
            </a:r>
          </a:p>
          <a:p>
            <a:pPr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			throws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>
              <a:defRPr/>
            </a:pPr>
            <a:endParaRPr lang="en-SG" sz="1500" b="1" dirty="0">
              <a:solidFill>
                <a:prstClr val="white"/>
              </a:solidFill>
              <a:latin typeface="Consolas"/>
            </a:endParaRP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(!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Parser.isValidName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(name)) {</a:t>
            </a: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  throw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SG" sz="1500" b="1" dirty="0">
                <a:solidFill>
                  <a:srgbClr val="2A00FF"/>
                </a:solidFill>
                <a:latin typeface="Consolas"/>
              </a:rPr>
              <a:t>"invalid name"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>
              <a:defRPr/>
            </a:pPr>
            <a:endParaRPr lang="en-SG" sz="1500" b="1" dirty="0">
              <a:solidFill>
                <a:prstClr val="white"/>
              </a:solidFill>
              <a:latin typeface="Consolas"/>
            </a:endParaRP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storage.isFound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(name)) {</a:t>
            </a: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   throw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SG" sz="1500" b="1" dirty="0">
                <a:solidFill>
                  <a:srgbClr val="2A00FF"/>
                </a:solidFill>
                <a:latin typeface="Consolas"/>
              </a:rPr>
              <a:t>"already exists"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>
              <a:defRPr/>
            </a:pPr>
            <a:endParaRPr lang="en-SG" sz="1500" b="1" dirty="0">
              <a:solidFill>
                <a:prstClr val="white"/>
              </a:solidFill>
              <a:latin typeface="Consolas"/>
            </a:endParaRPr>
          </a:p>
          <a:p>
            <a:pPr lvl="1">
              <a:defRPr/>
            </a:pP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storage.save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(name);</a:t>
            </a:r>
          </a:p>
          <a:p>
            <a:pPr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  <a:endParaRPr lang="en-SG" sz="15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Cloud Callout 2"/>
          <p:cNvSpPr/>
          <p:nvPr/>
        </p:nvSpPr>
        <p:spPr>
          <a:xfrm>
            <a:off x="5715000" y="3524810"/>
            <a:ext cx="2667000" cy="1351990"/>
          </a:xfrm>
          <a:prstGeom prst="cloudCallout">
            <a:avLst>
              <a:gd name="adj1" fmla="val 26098"/>
              <a:gd name="adj2" fmla="val 82301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dirty="0">
                <a:solidFill>
                  <a:prstClr val="white"/>
                </a:solidFill>
                <a:latin typeface="Calibri"/>
              </a:rPr>
              <a:t>Do we really need to test this method?</a:t>
            </a:r>
            <a:endParaRPr lang="en-SG" sz="2000" dirty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3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094781"/>
              </p:ext>
            </p:extLst>
          </p:nvPr>
        </p:nvGraphicFramePr>
        <p:xfrm>
          <a:off x="7485380" y="2250440"/>
          <a:ext cx="30124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input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“new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</a:rPr>
                        <a:t> guy”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success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null 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exception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“existing guy”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exception</a:t>
                      </a:r>
                      <a:endParaRPr lang="en-S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038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95400" y="-457200"/>
            <a:ext cx="6019800" cy="754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Freeform 22"/>
          <p:cNvSpPr/>
          <p:nvPr/>
        </p:nvSpPr>
        <p:spPr>
          <a:xfrm rot="895767">
            <a:off x="7709946" y="4815362"/>
            <a:ext cx="2774935" cy="2244936"/>
          </a:xfrm>
          <a:custGeom>
            <a:avLst/>
            <a:gdLst>
              <a:gd name="connsiteX0" fmla="*/ 1229194 w 4332158"/>
              <a:gd name="connsiteY0" fmla="*/ 4017364 h 4047345"/>
              <a:gd name="connsiteX1" fmla="*/ 1229194 w 4332158"/>
              <a:gd name="connsiteY1" fmla="*/ 4017364 h 4047345"/>
              <a:gd name="connsiteX2" fmla="*/ 1334125 w 4332158"/>
              <a:gd name="connsiteY2" fmla="*/ 3043004 h 4047345"/>
              <a:gd name="connsiteX3" fmla="*/ 1439056 w 4332158"/>
              <a:gd name="connsiteY3" fmla="*/ 2773181 h 4047345"/>
              <a:gd name="connsiteX4" fmla="*/ 1394085 w 4332158"/>
              <a:gd name="connsiteY4" fmla="*/ 2623279 h 4047345"/>
              <a:gd name="connsiteX5" fmla="*/ 554636 w 4332158"/>
              <a:gd name="connsiteY5" fmla="*/ 2758191 h 4047345"/>
              <a:gd name="connsiteX6" fmla="*/ 209862 w 4332158"/>
              <a:gd name="connsiteY6" fmla="*/ 2728210 h 4047345"/>
              <a:gd name="connsiteX7" fmla="*/ 0 w 4332158"/>
              <a:gd name="connsiteY7" fmla="*/ 2503358 h 4047345"/>
              <a:gd name="connsiteX8" fmla="*/ 59961 w 4332158"/>
              <a:gd name="connsiteY8" fmla="*/ 2248525 h 4047345"/>
              <a:gd name="connsiteX9" fmla="*/ 374754 w 4332158"/>
              <a:gd name="connsiteY9" fmla="*/ 1948722 h 4047345"/>
              <a:gd name="connsiteX10" fmla="*/ 554636 w 4332158"/>
              <a:gd name="connsiteY10" fmla="*/ 1888761 h 4047345"/>
              <a:gd name="connsiteX11" fmla="*/ 419725 w 4332158"/>
              <a:gd name="connsiteY11" fmla="*/ 1783830 h 4047345"/>
              <a:gd name="connsiteX12" fmla="*/ 419725 w 4332158"/>
              <a:gd name="connsiteY12" fmla="*/ 1603948 h 4047345"/>
              <a:gd name="connsiteX13" fmla="*/ 194872 w 4332158"/>
              <a:gd name="connsiteY13" fmla="*/ 1558977 h 4047345"/>
              <a:gd name="connsiteX14" fmla="*/ 434715 w 4332158"/>
              <a:gd name="connsiteY14" fmla="*/ 1274164 h 4047345"/>
              <a:gd name="connsiteX15" fmla="*/ 674558 w 4332158"/>
              <a:gd name="connsiteY15" fmla="*/ 1169233 h 4047345"/>
              <a:gd name="connsiteX16" fmla="*/ 584617 w 4332158"/>
              <a:gd name="connsiteY16" fmla="*/ 1094282 h 4047345"/>
              <a:gd name="connsiteX17" fmla="*/ 749508 w 4332158"/>
              <a:gd name="connsiteY17" fmla="*/ 914400 h 4047345"/>
              <a:gd name="connsiteX18" fmla="*/ 1109272 w 4332158"/>
              <a:gd name="connsiteY18" fmla="*/ 899410 h 4047345"/>
              <a:gd name="connsiteX19" fmla="*/ 1034321 w 4332158"/>
              <a:gd name="connsiteY19" fmla="*/ 779489 h 4047345"/>
              <a:gd name="connsiteX20" fmla="*/ 1229194 w 4332158"/>
              <a:gd name="connsiteY20" fmla="*/ 734518 h 4047345"/>
              <a:gd name="connsiteX21" fmla="*/ 1648918 w 4332158"/>
              <a:gd name="connsiteY21" fmla="*/ 749509 h 4047345"/>
              <a:gd name="connsiteX22" fmla="*/ 1753849 w 4332158"/>
              <a:gd name="connsiteY22" fmla="*/ 599607 h 4047345"/>
              <a:gd name="connsiteX23" fmla="*/ 1963712 w 4332158"/>
              <a:gd name="connsiteY23" fmla="*/ 494676 h 4047345"/>
              <a:gd name="connsiteX24" fmla="*/ 2113613 w 4332158"/>
              <a:gd name="connsiteY24" fmla="*/ 479686 h 4047345"/>
              <a:gd name="connsiteX25" fmla="*/ 2443397 w 4332158"/>
              <a:gd name="connsiteY25" fmla="*/ 149902 h 4047345"/>
              <a:gd name="connsiteX26" fmla="*/ 2953062 w 4332158"/>
              <a:gd name="connsiteY26" fmla="*/ 0 h 4047345"/>
              <a:gd name="connsiteX27" fmla="*/ 3582649 w 4332158"/>
              <a:gd name="connsiteY27" fmla="*/ 179882 h 4047345"/>
              <a:gd name="connsiteX28" fmla="*/ 3972394 w 4332158"/>
              <a:gd name="connsiteY28" fmla="*/ 539646 h 4047345"/>
              <a:gd name="connsiteX29" fmla="*/ 4212236 w 4332158"/>
              <a:gd name="connsiteY29" fmla="*/ 884420 h 4047345"/>
              <a:gd name="connsiteX30" fmla="*/ 4332158 w 4332158"/>
              <a:gd name="connsiteY30" fmla="*/ 1424066 h 4047345"/>
              <a:gd name="connsiteX31" fmla="*/ 4242217 w 4332158"/>
              <a:gd name="connsiteY31" fmla="*/ 1993692 h 4047345"/>
              <a:gd name="connsiteX32" fmla="*/ 4017364 w 4332158"/>
              <a:gd name="connsiteY32" fmla="*/ 2368446 h 4047345"/>
              <a:gd name="connsiteX33" fmla="*/ 3732551 w 4332158"/>
              <a:gd name="connsiteY33" fmla="*/ 2623279 h 4047345"/>
              <a:gd name="connsiteX34" fmla="*/ 3402767 w 4332158"/>
              <a:gd name="connsiteY34" fmla="*/ 2773181 h 4047345"/>
              <a:gd name="connsiteX35" fmla="*/ 3177915 w 4332158"/>
              <a:gd name="connsiteY35" fmla="*/ 2818151 h 4047345"/>
              <a:gd name="connsiteX36" fmla="*/ 3372787 w 4332158"/>
              <a:gd name="connsiteY36" fmla="*/ 3297836 h 4047345"/>
              <a:gd name="connsiteX37" fmla="*/ 3447738 w 4332158"/>
              <a:gd name="connsiteY37" fmla="*/ 3717561 h 4047345"/>
              <a:gd name="connsiteX38" fmla="*/ 3477718 w 4332158"/>
              <a:gd name="connsiteY38" fmla="*/ 4047345 h 4047345"/>
              <a:gd name="connsiteX39" fmla="*/ 1229194 w 4332158"/>
              <a:gd name="connsiteY39" fmla="*/ 4017364 h 404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32158" h="4047345">
                <a:moveTo>
                  <a:pt x="1229194" y="4017364"/>
                </a:moveTo>
                <a:lnTo>
                  <a:pt x="1229194" y="4017364"/>
                </a:lnTo>
                <a:lnTo>
                  <a:pt x="1334125" y="3043004"/>
                </a:lnTo>
                <a:lnTo>
                  <a:pt x="1439056" y="2773181"/>
                </a:lnTo>
                <a:lnTo>
                  <a:pt x="1394085" y="2623279"/>
                </a:lnTo>
                <a:lnTo>
                  <a:pt x="554636" y="2758191"/>
                </a:lnTo>
                <a:lnTo>
                  <a:pt x="209862" y="2728210"/>
                </a:lnTo>
                <a:lnTo>
                  <a:pt x="0" y="2503358"/>
                </a:lnTo>
                <a:lnTo>
                  <a:pt x="59961" y="2248525"/>
                </a:lnTo>
                <a:lnTo>
                  <a:pt x="374754" y="1948722"/>
                </a:lnTo>
                <a:lnTo>
                  <a:pt x="554636" y="1888761"/>
                </a:lnTo>
                <a:lnTo>
                  <a:pt x="419725" y="1783830"/>
                </a:lnTo>
                <a:lnTo>
                  <a:pt x="419725" y="1603948"/>
                </a:lnTo>
                <a:lnTo>
                  <a:pt x="194872" y="1558977"/>
                </a:lnTo>
                <a:lnTo>
                  <a:pt x="434715" y="1274164"/>
                </a:lnTo>
                <a:lnTo>
                  <a:pt x="674558" y="1169233"/>
                </a:lnTo>
                <a:lnTo>
                  <a:pt x="584617" y="1094282"/>
                </a:lnTo>
                <a:lnTo>
                  <a:pt x="749508" y="914400"/>
                </a:lnTo>
                <a:lnTo>
                  <a:pt x="1109272" y="899410"/>
                </a:lnTo>
                <a:lnTo>
                  <a:pt x="1034321" y="779489"/>
                </a:lnTo>
                <a:lnTo>
                  <a:pt x="1229194" y="734518"/>
                </a:lnTo>
                <a:lnTo>
                  <a:pt x="1648918" y="749509"/>
                </a:lnTo>
                <a:lnTo>
                  <a:pt x="1753849" y="599607"/>
                </a:lnTo>
                <a:lnTo>
                  <a:pt x="1963712" y="494676"/>
                </a:lnTo>
                <a:lnTo>
                  <a:pt x="2113613" y="479686"/>
                </a:lnTo>
                <a:lnTo>
                  <a:pt x="2443397" y="149902"/>
                </a:lnTo>
                <a:lnTo>
                  <a:pt x="2953062" y="0"/>
                </a:lnTo>
                <a:lnTo>
                  <a:pt x="3582649" y="179882"/>
                </a:lnTo>
                <a:lnTo>
                  <a:pt x="3972394" y="539646"/>
                </a:lnTo>
                <a:lnTo>
                  <a:pt x="4212236" y="884420"/>
                </a:lnTo>
                <a:lnTo>
                  <a:pt x="4332158" y="1424066"/>
                </a:lnTo>
                <a:lnTo>
                  <a:pt x="4242217" y="1993692"/>
                </a:lnTo>
                <a:lnTo>
                  <a:pt x="4017364" y="2368446"/>
                </a:lnTo>
                <a:lnTo>
                  <a:pt x="3732551" y="2623279"/>
                </a:lnTo>
                <a:lnTo>
                  <a:pt x="3402767" y="2773181"/>
                </a:lnTo>
                <a:lnTo>
                  <a:pt x="3177915" y="2818151"/>
                </a:lnTo>
                <a:lnTo>
                  <a:pt x="3372787" y="3297836"/>
                </a:lnTo>
                <a:lnTo>
                  <a:pt x="3447738" y="3717561"/>
                </a:lnTo>
                <a:lnTo>
                  <a:pt x="3477718" y="4047345"/>
                </a:lnTo>
                <a:lnTo>
                  <a:pt x="1229194" y="4017364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26" name="Picture 2" descr="http://xyso.files.wordpress.com/2009/07/broken-cloc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2425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600200" y="0"/>
            <a:ext cx="5715000" cy="373380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defRPr/>
            </a:pPr>
            <a:r>
              <a:rPr lang="en-SG" sz="1500" b="1" dirty="0">
                <a:solidFill>
                  <a:srgbClr val="3F5FBF"/>
                </a:solidFill>
                <a:latin typeface="Consolas"/>
              </a:rPr>
              <a:t>/* Throws </a:t>
            </a:r>
            <a:r>
              <a:rPr lang="en-SG" sz="1500" b="1" dirty="0" err="1">
                <a:solidFill>
                  <a:srgbClr val="3F5FBF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3F5FBF"/>
                </a:solidFill>
                <a:latin typeface="Consolas"/>
              </a:rPr>
              <a:t> if name is not valid </a:t>
            </a:r>
          </a:p>
          <a:p>
            <a:pPr>
              <a:defRPr/>
            </a:pPr>
            <a:r>
              <a:rPr lang="en-SG" sz="1500" b="1" dirty="0">
                <a:solidFill>
                  <a:srgbClr val="3F5FBF"/>
                </a:solidFill>
                <a:latin typeface="Consolas"/>
              </a:rPr>
              <a:t>   or if name already exists in the database. */</a:t>
            </a:r>
          </a:p>
          <a:p>
            <a:pPr>
              <a:defRPr/>
            </a:pPr>
            <a:endParaRPr lang="en-SG" sz="1500" b="1" dirty="0">
              <a:solidFill>
                <a:srgbClr val="3F5FBF"/>
              </a:solidFill>
              <a:latin typeface="Consolas"/>
            </a:endParaRPr>
          </a:p>
          <a:p>
            <a:pPr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saveScore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(String name)</a:t>
            </a:r>
          </a:p>
          <a:p>
            <a:pPr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			throws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>
              <a:defRPr/>
            </a:pPr>
            <a:endParaRPr lang="en-SG" sz="1500" b="1" dirty="0">
              <a:solidFill>
                <a:prstClr val="white"/>
              </a:solidFill>
              <a:latin typeface="Consolas"/>
            </a:endParaRP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(!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Parser.isValidName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(name)) {</a:t>
            </a: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  throw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SG" sz="1500" b="1" dirty="0">
                <a:solidFill>
                  <a:srgbClr val="2A00FF"/>
                </a:solidFill>
                <a:latin typeface="Consolas"/>
              </a:rPr>
              <a:t>"invalid name"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>
              <a:defRPr/>
            </a:pPr>
            <a:endParaRPr lang="en-SG" sz="1500" b="1" dirty="0">
              <a:solidFill>
                <a:prstClr val="white"/>
              </a:solidFill>
              <a:latin typeface="Consolas"/>
            </a:endParaRP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storage.isFound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(name)) {</a:t>
            </a: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   throw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SG" sz="1500" b="1" dirty="0">
                <a:solidFill>
                  <a:srgbClr val="2A00FF"/>
                </a:solidFill>
                <a:latin typeface="Consolas"/>
              </a:rPr>
              <a:t>"already exists"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>
              <a:defRPr/>
            </a:pPr>
            <a:endParaRPr lang="en-SG" sz="1500" b="1" dirty="0">
              <a:solidFill>
                <a:prstClr val="white"/>
              </a:solidFill>
              <a:latin typeface="Consolas"/>
            </a:endParaRPr>
          </a:p>
          <a:p>
            <a:pPr lvl="1">
              <a:defRPr/>
            </a:pP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storage.save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(name);</a:t>
            </a:r>
          </a:p>
          <a:p>
            <a:pPr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  <a:endParaRPr lang="en-SG" sz="15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Cloud Callout 2"/>
          <p:cNvSpPr/>
          <p:nvPr/>
        </p:nvSpPr>
        <p:spPr>
          <a:xfrm>
            <a:off x="5715000" y="3524810"/>
            <a:ext cx="2667000" cy="1351990"/>
          </a:xfrm>
          <a:prstGeom prst="cloudCallout">
            <a:avLst>
              <a:gd name="adj1" fmla="val 26098"/>
              <a:gd name="adj2" fmla="val 82301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dirty="0">
                <a:solidFill>
                  <a:prstClr val="white"/>
                </a:solidFill>
                <a:latin typeface="Calibri"/>
              </a:rPr>
              <a:t>Do we really need to test this method?</a:t>
            </a:r>
            <a:endParaRPr lang="en-SG" sz="2000" dirty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0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889693"/>
              </p:ext>
            </p:extLst>
          </p:nvPr>
        </p:nvGraphicFramePr>
        <p:xfrm>
          <a:off x="7485380" y="2250440"/>
          <a:ext cx="30124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input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“new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</a:rPr>
                        <a:t> guy”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success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null 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exception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“existing guy”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exception</a:t>
                      </a:r>
                      <a:endParaRPr lang="en-S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3364230" y="5444547"/>
            <a:ext cx="2989580" cy="986565"/>
          </a:xfrm>
          <a:prstGeom prst="round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dirty="0">
                <a:solidFill>
                  <a:prstClr val="white"/>
                </a:solidFill>
                <a:latin typeface="Calibri"/>
              </a:rPr>
              <a:t>Even a stopped clock looks correct twice a day!</a:t>
            </a:r>
            <a:endParaRPr lang="en-SG" sz="20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922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95400" y="-457200"/>
            <a:ext cx="6019800" cy="754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Freeform 22"/>
          <p:cNvSpPr/>
          <p:nvPr/>
        </p:nvSpPr>
        <p:spPr>
          <a:xfrm rot="895767">
            <a:off x="7709946" y="4815362"/>
            <a:ext cx="2774935" cy="2244936"/>
          </a:xfrm>
          <a:custGeom>
            <a:avLst/>
            <a:gdLst>
              <a:gd name="connsiteX0" fmla="*/ 1229194 w 4332158"/>
              <a:gd name="connsiteY0" fmla="*/ 4017364 h 4047345"/>
              <a:gd name="connsiteX1" fmla="*/ 1229194 w 4332158"/>
              <a:gd name="connsiteY1" fmla="*/ 4017364 h 4047345"/>
              <a:gd name="connsiteX2" fmla="*/ 1334125 w 4332158"/>
              <a:gd name="connsiteY2" fmla="*/ 3043004 h 4047345"/>
              <a:gd name="connsiteX3" fmla="*/ 1439056 w 4332158"/>
              <a:gd name="connsiteY3" fmla="*/ 2773181 h 4047345"/>
              <a:gd name="connsiteX4" fmla="*/ 1394085 w 4332158"/>
              <a:gd name="connsiteY4" fmla="*/ 2623279 h 4047345"/>
              <a:gd name="connsiteX5" fmla="*/ 554636 w 4332158"/>
              <a:gd name="connsiteY5" fmla="*/ 2758191 h 4047345"/>
              <a:gd name="connsiteX6" fmla="*/ 209862 w 4332158"/>
              <a:gd name="connsiteY6" fmla="*/ 2728210 h 4047345"/>
              <a:gd name="connsiteX7" fmla="*/ 0 w 4332158"/>
              <a:gd name="connsiteY7" fmla="*/ 2503358 h 4047345"/>
              <a:gd name="connsiteX8" fmla="*/ 59961 w 4332158"/>
              <a:gd name="connsiteY8" fmla="*/ 2248525 h 4047345"/>
              <a:gd name="connsiteX9" fmla="*/ 374754 w 4332158"/>
              <a:gd name="connsiteY9" fmla="*/ 1948722 h 4047345"/>
              <a:gd name="connsiteX10" fmla="*/ 554636 w 4332158"/>
              <a:gd name="connsiteY10" fmla="*/ 1888761 h 4047345"/>
              <a:gd name="connsiteX11" fmla="*/ 419725 w 4332158"/>
              <a:gd name="connsiteY11" fmla="*/ 1783830 h 4047345"/>
              <a:gd name="connsiteX12" fmla="*/ 419725 w 4332158"/>
              <a:gd name="connsiteY12" fmla="*/ 1603948 h 4047345"/>
              <a:gd name="connsiteX13" fmla="*/ 194872 w 4332158"/>
              <a:gd name="connsiteY13" fmla="*/ 1558977 h 4047345"/>
              <a:gd name="connsiteX14" fmla="*/ 434715 w 4332158"/>
              <a:gd name="connsiteY14" fmla="*/ 1274164 h 4047345"/>
              <a:gd name="connsiteX15" fmla="*/ 674558 w 4332158"/>
              <a:gd name="connsiteY15" fmla="*/ 1169233 h 4047345"/>
              <a:gd name="connsiteX16" fmla="*/ 584617 w 4332158"/>
              <a:gd name="connsiteY16" fmla="*/ 1094282 h 4047345"/>
              <a:gd name="connsiteX17" fmla="*/ 749508 w 4332158"/>
              <a:gd name="connsiteY17" fmla="*/ 914400 h 4047345"/>
              <a:gd name="connsiteX18" fmla="*/ 1109272 w 4332158"/>
              <a:gd name="connsiteY18" fmla="*/ 899410 h 4047345"/>
              <a:gd name="connsiteX19" fmla="*/ 1034321 w 4332158"/>
              <a:gd name="connsiteY19" fmla="*/ 779489 h 4047345"/>
              <a:gd name="connsiteX20" fmla="*/ 1229194 w 4332158"/>
              <a:gd name="connsiteY20" fmla="*/ 734518 h 4047345"/>
              <a:gd name="connsiteX21" fmla="*/ 1648918 w 4332158"/>
              <a:gd name="connsiteY21" fmla="*/ 749509 h 4047345"/>
              <a:gd name="connsiteX22" fmla="*/ 1753849 w 4332158"/>
              <a:gd name="connsiteY22" fmla="*/ 599607 h 4047345"/>
              <a:gd name="connsiteX23" fmla="*/ 1963712 w 4332158"/>
              <a:gd name="connsiteY23" fmla="*/ 494676 h 4047345"/>
              <a:gd name="connsiteX24" fmla="*/ 2113613 w 4332158"/>
              <a:gd name="connsiteY24" fmla="*/ 479686 h 4047345"/>
              <a:gd name="connsiteX25" fmla="*/ 2443397 w 4332158"/>
              <a:gd name="connsiteY25" fmla="*/ 149902 h 4047345"/>
              <a:gd name="connsiteX26" fmla="*/ 2953062 w 4332158"/>
              <a:gd name="connsiteY26" fmla="*/ 0 h 4047345"/>
              <a:gd name="connsiteX27" fmla="*/ 3582649 w 4332158"/>
              <a:gd name="connsiteY27" fmla="*/ 179882 h 4047345"/>
              <a:gd name="connsiteX28" fmla="*/ 3972394 w 4332158"/>
              <a:gd name="connsiteY28" fmla="*/ 539646 h 4047345"/>
              <a:gd name="connsiteX29" fmla="*/ 4212236 w 4332158"/>
              <a:gd name="connsiteY29" fmla="*/ 884420 h 4047345"/>
              <a:gd name="connsiteX30" fmla="*/ 4332158 w 4332158"/>
              <a:gd name="connsiteY30" fmla="*/ 1424066 h 4047345"/>
              <a:gd name="connsiteX31" fmla="*/ 4242217 w 4332158"/>
              <a:gd name="connsiteY31" fmla="*/ 1993692 h 4047345"/>
              <a:gd name="connsiteX32" fmla="*/ 4017364 w 4332158"/>
              <a:gd name="connsiteY32" fmla="*/ 2368446 h 4047345"/>
              <a:gd name="connsiteX33" fmla="*/ 3732551 w 4332158"/>
              <a:gd name="connsiteY33" fmla="*/ 2623279 h 4047345"/>
              <a:gd name="connsiteX34" fmla="*/ 3402767 w 4332158"/>
              <a:gd name="connsiteY34" fmla="*/ 2773181 h 4047345"/>
              <a:gd name="connsiteX35" fmla="*/ 3177915 w 4332158"/>
              <a:gd name="connsiteY35" fmla="*/ 2818151 h 4047345"/>
              <a:gd name="connsiteX36" fmla="*/ 3372787 w 4332158"/>
              <a:gd name="connsiteY36" fmla="*/ 3297836 h 4047345"/>
              <a:gd name="connsiteX37" fmla="*/ 3447738 w 4332158"/>
              <a:gd name="connsiteY37" fmla="*/ 3717561 h 4047345"/>
              <a:gd name="connsiteX38" fmla="*/ 3477718 w 4332158"/>
              <a:gd name="connsiteY38" fmla="*/ 4047345 h 4047345"/>
              <a:gd name="connsiteX39" fmla="*/ 1229194 w 4332158"/>
              <a:gd name="connsiteY39" fmla="*/ 4017364 h 404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32158" h="4047345">
                <a:moveTo>
                  <a:pt x="1229194" y="4017364"/>
                </a:moveTo>
                <a:lnTo>
                  <a:pt x="1229194" y="4017364"/>
                </a:lnTo>
                <a:lnTo>
                  <a:pt x="1334125" y="3043004"/>
                </a:lnTo>
                <a:lnTo>
                  <a:pt x="1439056" y="2773181"/>
                </a:lnTo>
                <a:lnTo>
                  <a:pt x="1394085" y="2623279"/>
                </a:lnTo>
                <a:lnTo>
                  <a:pt x="554636" y="2758191"/>
                </a:lnTo>
                <a:lnTo>
                  <a:pt x="209862" y="2728210"/>
                </a:lnTo>
                <a:lnTo>
                  <a:pt x="0" y="2503358"/>
                </a:lnTo>
                <a:lnTo>
                  <a:pt x="59961" y="2248525"/>
                </a:lnTo>
                <a:lnTo>
                  <a:pt x="374754" y="1948722"/>
                </a:lnTo>
                <a:lnTo>
                  <a:pt x="554636" y="1888761"/>
                </a:lnTo>
                <a:lnTo>
                  <a:pt x="419725" y="1783830"/>
                </a:lnTo>
                <a:lnTo>
                  <a:pt x="419725" y="1603948"/>
                </a:lnTo>
                <a:lnTo>
                  <a:pt x="194872" y="1558977"/>
                </a:lnTo>
                <a:lnTo>
                  <a:pt x="434715" y="1274164"/>
                </a:lnTo>
                <a:lnTo>
                  <a:pt x="674558" y="1169233"/>
                </a:lnTo>
                <a:lnTo>
                  <a:pt x="584617" y="1094282"/>
                </a:lnTo>
                <a:lnTo>
                  <a:pt x="749508" y="914400"/>
                </a:lnTo>
                <a:lnTo>
                  <a:pt x="1109272" y="899410"/>
                </a:lnTo>
                <a:lnTo>
                  <a:pt x="1034321" y="779489"/>
                </a:lnTo>
                <a:lnTo>
                  <a:pt x="1229194" y="734518"/>
                </a:lnTo>
                <a:lnTo>
                  <a:pt x="1648918" y="749509"/>
                </a:lnTo>
                <a:lnTo>
                  <a:pt x="1753849" y="599607"/>
                </a:lnTo>
                <a:lnTo>
                  <a:pt x="1963712" y="494676"/>
                </a:lnTo>
                <a:lnTo>
                  <a:pt x="2113613" y="479686"/>
                </a:lnTo>
                <a:lnTo>
                  <a:pt x="2443397" y="149902"/>
                </a:lnTo>
                <a:lnTo>
                  <a:pt x="2953062" y="0"/>
                </a:lnTo>
                <a:lnTo>
                  <a:pt x="3582649" y="179882"/>
                </a:lnTo>
                <a:lnTo>
                  <a:pt x="3972394" y="539646"/>
                </a:lnTo>
                <a:lnTo>
                  <a:pt x="4212236" y="884420"/>
                </a:lnTo>
                <a:lnTo>
                  <a:pt x="4332158" y="1424066"/>
                </a:lnTo>
                <a:lnTo>
                  <a:pt x="4242217" y="1993692"/>
                </a:lnTo>
                <a:lnTo>
                  <a:pt x="4017364" y="2368446"/>
                </a:lnTo>
                <a:lnTo>
                  <a:pt x="3732551" y="2623279"/>
                </a:lnTo>
                <a:lnTo>
                  <a:pt x="3402767" y="2773181"/>
                </a:lnTo>
                <a:lnTo>
                  <a:pt x="3177915" y="2818151"/>
                </a:lnTo>
                <a:lnTo>
                  <a:pt x="3372787" y="3297836"/>
                </a:lnTo>
                <a:lnTo>
                  <a:pt x="3447738" y="3717561"/>
                </a:lnTo>
                <a:lnTo>
                  <a:pt x="3477718" y="4047345"/>
                </a:lnTo>
                <a:lnTo>
                  <a:pt x="1229194" y="4017364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00200" y="0"/>
            <a:ext cx="5715000" cy="3733800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defRPr/>
            </a:pPr>
            <a:r>
              <a:rPr lang="en-SG" sz="1500" b="1" dirty="0">
                <a:solidFill>
                  <a:srgbClr val="3F5FBF"/>
                </a:solidFill>
                <a:latin typeface="Consolas"/>
              </a:rPr>
              <a:t>/* Throws </a:t>
            </a:r>
            <a:r>
              <a:rPr lang="en-SG" sz="1500" b="1" dirty="0" err="1">
                <a:solidFill>
                  <a:srgbClr val="3F5FBF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3F5FBF"/>
                </a:solidFill>
                <a:latin typeface="Consolas"/>
              </a:rPr>
              <a:t> if name is not valid </a:t>
            </a:r>
          </a:p>
          <a:p>
            <a:pPr>
              <a:defRPr/>
            </a:pPr>
            <a:r>
              <a:rPr lang="en-SG" sz="1500" b="1" dirty="0">
                <a:solidFill>
                  <a:srgbClr val="3F5FBF"/>
                </a:solidFill>
                <a:latin typeface="Consolas"/>
              </a:rPr>
              <a:t>   or if name already exists in the database. */</a:t>
            </a:r>
          </a:p>
          <a:p>
            <a:pPr>
              <a:defRPr/>
            </a:pPr>
            <a:endParaRPr lang="en-SG" sz="1500" b="1" dirty="0">
              <a:solidFill>
                <a:srgbClr val="3F5FBF"/>
              </a:solidFill>
              <a:latin typeface="Consolas"/>
            </a:endParaRPr>
          </a:p>
          <a:p>
            <a:pPr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saveScore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(String name)</a:t>
            </a:r>
          </a:p>
          <a:p>
            <a:pPr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			throws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pPr>
              <a:defRPr/>
            </a:pPr>
            <a:endParaRPr lang="en-SG" sz="1500" b="1" dirty="0">
              <a:solidFill>
                <a:prstClr val="white"/>
              </a:solidFill>
              <a:latin typeface="Consolas"/>
            </a:endParaRP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(!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Parser.isValidName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(name)) {</a:t>
            </a: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  throw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SG" sz="1500" b="1" dirty="0">
                <a:solidFill>
                  <a:srgbClr val="2A00FF"/>
                </a:solidFill>
                <a:latin typeface="Consolas"/>
              </a:rPr>
              <a:t>"invalid name"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>
              <a:defRPr/>
            </a:pPr>
            <a:endParaRPr lang="en-SG" sz="1500" b="1" dirty="0">
              <a:solidFill>
                <a:prstClr val="white"/>
              </a:solidFill>
              <a:latin typeface="Consolas"/>
            </a:endParaRP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storage.isFound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(name)) {</a:t>
            </a:r>
          </a:p>
          <a:p>
            <a:pPr lvl="1">
              <a:defRPr/>
            </a:pPr>
            <a:r>
              <a:rPr lang="en-SG" sz="1500" b="1" dirty="0">
                <a:solidFill>
                  <a:srgbClr val="7F0055"/>
                </a:solidFill>
                <a:latin typeface="Consolas"/>
              </a:rPr>
              <a:t>   throw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StorageException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SG" sz="1500" b="1" dirty="0">
                <a:solidFill>
                  <a:srgbClr val="2A00FF"/>
                </a:solidFill>
                <a:latin typeface="Consolas"/>
              </a:rPr>
              <a:t>"already exists"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pPr lvl="1">
              <a:defRPr/>
            </a:pPr>
            <a:endParaRPr lang="en-SG" sz="1500" b="1" dirty="0">
              <a:solidFill>
                <a:prstClr val="white"/>
              </a:solidFill>
              <a:latin typeface="Consolas"/>
            </a:endParaRPr>
          </a:p>
          <a:p>
            <a:pPr lvl="1">
              <a:defRPr/>
            </a:pPr>
            <a:r>
              <a:rPr lang="en-SG" sz="1500" b="1" dirty="0" err="1">
                <a:solidFill>
                  <a:srgbClr val="000000"/>
                </a:solidFill>
                <a:latin typeface="Consolas"/>
              </a:rPr>
              <a:t>storage.save</a:t>
            </a:r>
            <a:r>
              <a:rPr lang="en-SG" sz="1500" b="1" dirty="0">
                <a:solidFill>
                  <a:srgbClr val="000000"/>
                </a:solidFill>
                <a:latin typeface="Consolas"/>
              </a:rPr>
              <a:t>(name);</a:t>
            </a:r>
          </a:p>
          <a:p>
            <a:pPr>
              <a:defRPr/>
            </a:pPr>
            <a:r>
              <a:rPr lang="en-SG" sz="1500" b="1" dirty="0">
                <a:solidFill>
                  <a:srgbClr val="000000"/>
                </a:solidFill>
                <a:latin typeface="Consolas"/>
              </a:rPr>
              <a:t>}</a:t>
            </a:r>
            <a:endParaRPr lang="en-SG" sz="15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Cloud Callout 2"/>
          <p:cNvSpPr/>
          <p:nvPr/>
        </p:nvSpPr>
        <p:spPr>
          <a:xfrm>
            <a:off x="5715000" y="3524810"/>
            <a:ext cx="2667000" cy="1351990"/>
          </a:xfrm>
          <a:prstGeom prst="cloudCallout">
            <a:avLst>
              <a:gd name="adj1" fmla="val 26098"/>
              <a:gd name="adj2" fmla="val 82301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dirty="0">
                <a:solidFill>
                  <a:prstClr val="white"/>
                </a:solidFill>
                <a:latin typeface="Calibri"/>
              </a:rPr>
              <a:t>Do we really need to test this method?</a:t>
            </a:r>
            <a:endParaRPr lang="en-SG" sz="2000" dirty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0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889693"/>
              </p:ext>
            </p:extLst>
          </p:nvPr>
        </p:nvGraphicFramePr>
        <p:xfrm>
          <a:off x="7485380" y="2250440"/>
          <a:ext cx="30124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input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“new</a:t>
                      </a:r>
                      <a:r>
                        <a:rPr lang="en-US" baseline="0" dirty="0">
                          <a:solidFill>
                            <a:srgbClr val="00B050"/>
                          </a:solidFill>
                        </a:rPr>
                        <a:t> guy”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success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null 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exception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“existing guy”</a:t>
                      </a:r>
                      <a:endParaRPr lang="en-SG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exception</a:t>
                      </a:r>
                      <a:endParaRPr lang="en-SG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7"/>
          <p:cNvSpPr/>
          <p:nvPr/>
        </p:nvSpPr>
        <p:spPr>
          <a:xfrm>
            <a:off x="1900334" y="4495800"/>
            <a:ext cx="3657600" cy="1905001"/>
          </a:xfrm>
          <a:prstGeom prst="wedgeRectCallout">
            <a:avLst>
              <a:gd name="adj1" fmla="val 66011"/>
              <a:gd name="adj2" fmla="val -495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SzPct val="150000"/>
              <a:buFont typeface="Courier New" panose="02070309020205020404" pitchFamily="49" charset="0"/>
              <a:buChar char="o"/>
            </a:pPr>
            <a:r>
              <a:rPr lang="en-US" sz="2400" dirty="0"/>
              <a:t>Yes we must.</a:t>
            </a:r>
          </a:p>
          <a:p>
            <a:pPr marL="342900" indent="-342900">
              <a:lnSpc>
                <a:spcPct val="150000"/>
              </a:lnSpc>
              <a:buSzPct val="150000"/>
              <a:buFont typeface="Courier New" panose="02070309020205020404" pitchFamily="49" charset="0"/>
              <a:buChar char="o"/>
            </a:pPr>
            <a:r>
              <a:rPr lang="en-US" sz="2400" dirty="0"/>
              <a:t>No need. Too trivial.</a:t>
            </a:r>
          </a:p>
          <a:p>
            <a:pPr marL="342900" indent="-342900">
              <a:lnSpc>
                <a:spcPct val="150000"/>
              </a:lnSpc>
              <a:buSzPct val="150000"/>
              <a:buFont typeface="Courier New" panose="02070309020205020404" pitchFamily="49" charset="0"/>
              <a:buChar char="o"/>
            </a:pPr>
            <a:r>
              <a:rPr lang="en-US" sz="2400" dirty="0"/>
              <a:t>Good to, if not too costly.</a:t>
            </a:r>
          </a:p>
        </p:txBody>
      </p:sp>
    </p:spTree>
    <p:extLst>
      <p:ext uri="{BB962C8B-B14F-4D97-AF65-F5344CB8AC3E}">
        <p14:creationId xmlns:p14="http://schemas.microsoft.com/office/powerpoint/2010/main" val="317318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3" name="cashreg.wav"/>
          </p:stSnd>
        </p:sndAc>
      </p:transition>
    </mc:Choice>
    <mc:Fallback xmlns="">
      <p:transition spd="med">
        <p:fade/>
        <p:sndAc>
          <p:stSnd>
            <p:snd r:embed="rId5" name="cashreg.wav"/>
          </p:stSnd>
        </p:sndAc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 rot="337047">
            <a:off x="-821746" y="3219568"/>
            <a:ext cx="4691489" cy="2915327"/>
            <a:chOff x="1320671" y="3033953"/>
            <a:chExt cx="4691489" cy="2915327"/>
          </a:xfrm>
        </p:grpSpPr>
        <p:grpSp>
          <p:nvGrpSpPr>
            <p:cNvPr id="12" name="Group 12"/>
            <p:cNvGrpSpPr/>
            <p:nvPr/>
          </p:nvGrpSpPr>
          <p:grpSpPr>
            <a:xfrm rot="460923">
              <a:off x="2731228" y="3033953"/>
              <a:ext cx="2824937" cy="1737346"/>
              <a:chOff x="1979712" y="2705274"/>
              <a:chExt cx="2824937" cy="173734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979712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915816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51920" y="3429000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96337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932441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868545" y="393856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79712" y="292494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 rot="2572574">
                <a:off x="2818232" y="2705274"/>
                <a:ext cx="936104" cy="504056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prstClr val="white"/>
                    </a:solidFill>
                  </a:rPr>
                  <a:t>Test case</a:t>
                </a:r>
                <a:endParaRPr lang="en-SG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" name="Donut 14"/>
            <p:cNvSpPr/>
            <p:nvPr/>
          </p:nvSpPr>
          <p:spPr>
            <a:xfrm>
              <a:off x="5292080" y="5229200"/>
              <a:ext cx="720080" cy="720080"/>
            </a:xfrm>
            <a:prstGeom prst="donut">
              <a:avLst>
                <a:gd name="adj" fmla="val 38694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black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476042">
              <a:off x="1320671" y="5228988"/>
              <a:ext cx="4360182" cy="113951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  <p:sp>
          <p:nvSpPr>
            <p:cNvPr id="14" name="Trapezoid 13"/>
            <p:cNvSpPr/>
            <p:nvPr/>
          </p:nvSpPr>
          <p:spPr>
            <a:xfrm rot="11307457">
              <a:off x="2381164" y="4516490"/>
              <a:ext cx="3096344" cy="792088"/>
            </a:xfrm>
            <a:prstGeom prst="trapezoid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prstClr val="white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513750" y="1950553"/>
            <a:ext cx="2203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How to choose? </a:t>
            </a:r>
            <a:r>
              <a:rPr lang="en-US" sz="2000" b="1" dirty="0">
                <a:solidFill>
                  <a:prstClr val="white">
                    <a:lumMod val="85000"/>
                  </a:prstClr>
                </a:solidFill>
                <a:sym typeface="Wingdings" panose="05000000000000000000" pitchFamily="2" charset="2"/>
              </a:rPr>
              <a:t> 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79976" y="1124744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E&amp;E of testing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23992" y="1916832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Some heuristics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935761" y="2565400"/>
            <a:ext cx="2266603" cy="3011646"/>
            <a:chOff x="2411760" y="2565400"/>
            <a:chExt cx="2266603" cy="3011646"/>
          </a:xfrm>
        </p:grpSpPr>
        <p:sp>
          <p:nvSpPr>
            <p:cNvPr id="20" name="TextBox 19"/>
            <p:cNvSpPr txBox="1"/>
            <p:nvPr/>
          </p:nvSpPr>
          <p:spPr>
            <a:xfrm>
              <a:off x="2411760" y="4869160"/>
              <a:ext cx="15841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white">
                      <a:lumMod val="85000"/>
                    </a:prstClr>
                  </a:solidFill>
                </a:rPr>
                <a:t>Equivalence partitioning</a:t>
              </a:r>
              <a:endParaRPr lang="en-SG" sz="2000" b="1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p:grpSp>
          <p:nvGrpSpPr>
            <p:cNvPr id="607237" name="Group 11"/>
            <p:cNvGrpSpPr>
              <a:grpSpLocks/>
            </p:cNvGrpSpPr>
            <p:nvPr/>
          </p:nvGrpSpPr>
          <p:grpSpPr bwMode="auto">
            <a:xfrm>
              <a:off x="2916238" y="2565400"/>
              <a:ext cx="1762125" cy="2051050"/>
              <a:chOff x="1837" y="1616"/>
              <a:chExt cx="1110" cy="1292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607238" name="Ink 12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1837" y="2604"/>
                  <a:ext cx="221" cy="304"/>
                </p14:xfrm>
              </p:contentPart>
            </mc:Choice>
            <mc:Fallback xmlns="">
              <p:pic>
                <p:nvPicPr>
                  <p:cNvPr id="607238" name="Ink 12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823" y="2593"/>
                    <a:ext cx="251" cy="3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607239" name="Ink 13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2831" y="1616"/>
                  <a:ext cx="116" cy="133"/>
                </p14:xfrm>
              </p:contentPart>
            </mc:Choice>
            <mc:Fallback xmlns="">
              <p:pic>
                <p:nvPicPr>
                  <p:cNvPr id="607239" name="Ink 13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2817" y="1599"/>
                    <a:ext cx="147" cy="1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607240" name="Ink 14"/>
                  <p14:cNvContentPartPr>
                    <a14:cpLocks xmlns:a14="http://schemas.microsoft.com/office/drawing/2010/main" noRot="1" noChangeAspect="1" noEditPoints="1" noChangeArrowheads="1" noChangeShapeType="1"/>
                  </p14:cNvContentPartPr>
                  <p14:nvPr/>
                </p14:nvContentPartPr>
                <p14:xfrm>
                  <a:off x="2030" y="1617"/>
                  <a:ext cx="900" cy="951"/>
                </p14:xfrm>
              </p:contentPart>
            </mc:Choice>
            <mc:Fallback xmlns="">
              <p:pic>
                <p:nvPicPr>
                  <p:cNvPr id="607240" name="Ink 14"/>
                  <p:cNvPicPr>
                    <a:picLocks noRot="1" noChangeAspect="1" noEditPoints="1" noChangeArrowheads="1" noChangeShapeType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020" y="1600"/>
                    <a:ext cx="927" cy="97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3" name="Group 12"/>
          <p:cNvGrpSpPr/>
          <p:nvPr/>
        </p:nvGrpSpPr>
        <p:grpSpPr>
          <a:xfrm>
            <a:off x="6240016" y="2600326"/>
            <a:ext cx="1800200" cy="2976721"/>
            <a:chOff x="4716016" y="2600325"/>
            <a:chExt cx="1800200" cy="2976721"/>
          </a:xfrm>
        </p:grpSpPr>
        <p:sp>
          <p:nvSpPr>
            <p:cNvPr id="21" name="TextBox 20"/>
            <p:cNvSpPr txBox="1"/>
            <p:nvPr/>
          </p:nvSpPr>
          <p:spPr>
            <a:xfrm>
              <a:off x="4716016" y="4869160"/>
              <a:ext cx="1800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prstClr val="white">
                      <a:lumMod val="85000"/>
                    </a:prstClr>
                  </a:solidFill>
                </a:rPr>
                <a:t>Boundary value analysis</a:t>
              </a:r>
              <a:endParaRPr lang="en-SG" sz="2000" b="1" dirty="0">
                <a:solidFill>
                  <a:prstClr val="white">
                    <a:lumMod val="85000"/>
                  </a:prstClr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07241" name="Ink 16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008563" y="2600325"/>
                <a:ext cx="600075" cy="2081213"/>
              </p14:xfrm>
            </p:contentPart>
          </mc:Choice>
          <mc:Fallback xmlns="">
            <p:pic>
              <p:nvPicPr>
                <p:cNvPr id="607241" name="Ink 16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80845" y="2579444"/>
                  <a:ext cx="654431" cy="211721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7397750" y="2592388"/>
            <a:ext cx="2730698" cy="2984658"/>
            <a:chOff x="5873750" y="2592388"/>
            <a:chExt cx="2730698" cy="2984658"/>
          </a:xfrm>
        </p:grpSpPr>
        <p:sp>
          <p:nvSpPr>
            <p:cNvPr id="22" name="Com"/>
            <p:cNvSpPr txBox="1"/>
            <p:nvPr/>
          </p:nvSpPr>
          <p:spPr>
            <a:xfrm>
              <a:off x="6804248" y="4869160"/>
              <a:ext cx="1800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FF00"/>
                  </a:solidFill>
                </a:rPr>
                <a:t>Combining  multiple inputs</a:t>
              </a:r>
              <a:endParaRPr lang="en-SG" sz="2000" b="1" dirty="0">
                <a:solidFill>
                  <a:srgbClr val="FFFF00"/>
                </a:solidFill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07242" name="iii"/>
                <p14:cNvContentPartPr>
                  <a14:cpLocks xmlns:a14="http://schemas.microsoft.com/office/drawing/2010/main" noRot="1" noChangeAspect="1" noEditPoints="1" noChangeArrowheads="1" noChangeShapeType="1"/>
                </p14:cNvContentPartPr>
                <p14:nvPr/>
              </p14:nvContentPartPr>
              <p14:xfrm>
                <a:off x="5873750" y="2592388"/>
                <a:ext cx="1673225" cy="1997075"/>
              </p14:xfrm>
            </p:contentPart>
          </mc:Choice>
          <mc:Fallback xmlns="">
            <p:pic>
              <p:nvPicPr>
                <p:cNvPr id="607242" name="iii"/>
                <p:cNvPicPr>
                  <a:picLocks noRot="1" noChangeAspect="1" noEditPoint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48191" y="2565746"/>
                  <a:ext cx="1724343" cy="203667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2445829" y="1682608"/>
              <a:ext cx="837260" cy="1118362"/>
            </p14:xfrm>
          </p:contentPart>
        </mc:Choice>
        <mc:Fallback xmlns="">
          <p:pic>
            <p:nvPicPr>
              <p:cNvPr id="31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26735" y="1673237"/>
                <a:ext cx="875088" cy="1137103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/>
          <p:cNvSpPr txBox="1"/>
          <p:nvPr/>
        </p:nvSpPr>
        <p:spPr>
          <a:xfrm>
            <a:off x="3644719" y="1124744"/>
            <a:ext cx="2203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Why choose? </a:t>
            </a:r>
            <a:r>
              <a:rPr lang="en-US" sz="2000" b="1" dirty="0">
                <a:solidFill>
                  <a:prstClr val="white">
                    <a:lumMod val="85000"/>
                  </a:prstClr>
                </a:solidFill>
                <a:sym typeface="Wingdings" panose="05000000000000000000" pitchFamily="2" charset="2"/>
              </a:rPr>
              <a:t> </a:t>
            </a:r>
            <a:endParaRPr lang="en-SG" sz="2000" b="1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32" name="Com">
            <a:extLst>
              <a:ext uri="{FF2B5EF4-FFF2-40B4-BE49-F238E27FC236}">
                <a16:creationId xmlns:a16="http://schemas.microsoft.com/office/drawing/2014/main" id="{B304995F-5F06-4D0C-B002-2A922C3C7AE7}"/>
              </a:ext>
            </a:extLst>
          </p:cNvPr>
          <p:cNvSpPr txBox="1"/>
          <p:nvPr/>
        </p:nvSpPr>
        <p:spPr>
          <a:xfrm>
            <a:off x="4675878" y="5756840"/>
            <a:ext cx="3052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What if there are multiple inputs to the SUT?</a:t>
            </a:r>
            <a:endParaRPr lang="en-SG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61478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/>
          <p:nvPr/>
        </p:nvSpPr>
        <p:spPr>
          <a:xfrm>
            <a:off x="2133600" y="2438400"/>
            <a:ext cx="4419600" cy="609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85531"/>
      </p:ext>
    </p:extLst>
  </p:cSld>
  <p:clrMapOvr>
    <a:masterClrMapping/>
  </p:clrMapOvr>
  <p:transition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58752" y="762000"/>
            <a:ext cx="7194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Do we have the Command pattern in AB3?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CC4341-0BA7-4D6B-9DC3-9B6E9DEC0A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8" b="-256"/>
          <a:stretch/>
        </p:blipFill>
        <p:spPr bwMode="auto">
          <a:xfrm>
            <a:off x="1066800" y="1210443"/>
            <a:ext cx="5257800" cy="564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7010400" y="4801974"/>
            <a:ext cx="1524000" cy="1071965"/>
          </a:xfrm>
          <a:prstGeom prst="roundRect">
            <a:avLst/>
          </a:prstGeom>
          <a:solidFill>
            <a:schemeClr val="tx1"/>
          </a:solidFill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4675" indent="-574675">
              <a:buSzPct val="150000"/>
              <a:buFont typeface="Courier New" panose="02070309020205020404" pitchFamily="49" charset="0"/>
              <a:buChar char="o"/>
            </a:pPr>
            <a:r>
              <a:rPr lang="en-US" sz="2800" dirty="0"/>
              <a:t>Yes</a:t>
            </a:r>
          </a:p>
          <a:p>
            <a:pPr marL="574675" indent="-574675">
              <a:buSzPct val="150000"/>
              <a:buFont typeface="Courier New" panose="02070309020205020404" pitchFamily="49" charset="0"/>
              <a:buChar char="o"/>
            </a:pPr>
            <a:r>
              <a:rPr lang="en-US" sz="2800" dirty="0"/>
              <a:t>No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CA5E1DD4-540D-4058-BA00-E0A7533541D4}"/>
              </a:ext>
            </a:extLst>
          </p:cNvPr>
          <p:cNvSpPr txBox="1"/>
          <p:nvPr/>
        </p:nvSpPr>
        <p:spPr>
          <a:xfrm>
            <a:off x="492392" y="64438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2" name="Picture 2" descr="https://nus-cs2103-ay2122s1.github.io/website/book/designPatterns/command/what/images/clientInvoker.png">
            <a:extLst>
              <a:ext uri="{FF2B5EF4-FFF2-40B4-BE49-F238E27FC236}">
                <a16:creationId xmlns:a16="http://schemas.microsoft.com/office/drawing/2014/main" id="{47FAEE56-2213-4418-BC19-A1B1095D03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0" t="-6179" r="-1012" b="-2685"/>
          <a:stretch/>
        </p:blipFill>
        <p:spPr bwMode="auto">
          <a:xfrm>
            <a:off x="5791200" y="1330180"/>
            <a:ext cx="6248400" cy="3089420"/>
          </a:xfrm>
          <a:prstGeom prst="rect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</p:pic>
      <p:sp>
        <p:nvSpPr>
          <p:cNvPr id="3" name="Rectangle 41">
            <a:extLst>
              <a:ext uri="{FF2B5EF4-FFF2-40B4-BE49-F238E27FC236}">
                <a16:creationId xmlns:a16="http://schemas.microsoft.com/office/drawing/2014/main" id="{7937D472-40AE-33EC-27C4-2C96095809F5}"/>
              </a:ext>
            </a:extLst>
          </p:cNvPr>
          <p:cNvSpPr/>
          <p:nvPr/>
        </p:nvSpPr>
        <p:spPr>
          <a:xfrm>
            <a:off x="2080064" y="329026"/>
            <a:ext cx="5386845" cy="4683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CATcher</a:t>
            </a:r>
            <a:r>
              <a:rPr lang="en-US" dirty="0"/>
              <a:t> load testing to start after the first few slides</a:t>
            </a:r>
            <a:endParaRPr lang="en-SG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14261AB-7361-DA1E-A15C-3CDD1CBD3417}"/>
              </a:ext>
            </a:extLst>
          </p:cNvPr>
          <p:cNvSpPr/>
          <p:nvPr/>
        </p:nvSpPr>
        <p:spPr>
          <a:xfrm>
            <a:off x="-46909" y="1"/>
            <a:ext cx="12289077" cy="411822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a look at the 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W11-Lecture-exercise.pdf </a:t>
            </a:r>
            <a:r>
              <a:rPr lang="en-US" dirty="0"/>
              <a:t>(in Canvas/files) if you haven’t done so already.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16069222"/>
      </p:ext>
    </p:extLst>
  </p:cSld>
  <p:clrMapOvr>
    <a:masterClrMapping/>
  </p:clrMapOvr>
  <p:transition>
    <p:push dir="u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57400" y="685801"/>
            <a:ext cx="8618220" cy="4308873"/>
            <a:chOff x="-100264" y="1219199"/>
            <a:chExt cx="9549064" cy="4308873"/>
          </a:xfrm>
        </p:grpSpPr>
        <p:sp>
          <p:nvSpPr>
            <p:cNvPr id="5" name="TextBox 4"/>
            <p:cNvSpPr txBox="1"/>
            <p:nvPr/>
          </p:nvSpPr>
          <p:spPr>
            <a:xfrm>
              <a:off x="304800" y="1219200"/>
              <a:ext cx="9144000" cy="43088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/* Set user as ‘active’ on the server. </a:t>
              </a:r>
              <a:br>
                <a:rPr lang="en-US" sz="1600" dirty="0">
                  <a:solidFill>
                    <a:srgbClr val="3F7F5F"/>
                  </a:solidFill>
                  <a:latin typeface="Consolas"/>
                </a:rPr>
              </a:b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 * </a:t>
              </a:r>
              <a:r>
                <a:rPr lang="en-US" sz="1400" dirty="0">
                  <a:solidFill>
                    <a:srgbClr val="3F7F5F"/>
                  </a:solidFill>
                  <a:latin typeface="Consolas"/>
                </a:rPr>
                <a:t>@throws </a:t>
              </a:r>
              <a:r>
                <a:rPr lang="en-US" sz="1400" dirty="0" err="1">
                  <a:solidFill>
                    <a:srgbClr val="3F7F5F"/>
                  </a:solidFill>
                  <a:latin typeface="Consolas"/>
                </a:rPr>
                <a:t>CannotActivateException</a:t>
              </a:r>
              <a:r>
                <a:rPr lang="en-US" sz="1400" dirty="0">
                  <a:solidFill>
                    <a:srgbClr val="3F7F5F"/>
                  </a:solidFill>
                  <a:latin typeface="Consolas"/>
                </a:rPr>
                <a:t> if the user doesn’t exist on the server</a:t>
              </a:r>
              <a:endParaRPr lang="en-US" sz="1600" dirty="0">
                <a:solidFill>
                  <a:srgbClr val="3F7F5F"/>
                </a:solidFill>
                <a:latin typeface="Consolas"/>
              </a:endParaRPr>
            </a:p>
            <a:p>
              <a:pPr>
                <a:defRPr/>
              </a:pP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 */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void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activateUserOnServer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(String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 </a:t>
              </a:r>
              <a:r>
                <a:rPr lang="en-US" sz="1400" dirty="0">
                  <a:solidFill>
                    <a:srgbClr val="7F0055"/>
                  </a:solidFill>
                  <a:latin typeface="Consolas"/>
                </a:rPr>
                <a:t>throws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Consolas"/>
                </a:rPr>
                <a:t>CannotActivateException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</a:rPr>
                <a:t>{</a:t>
              </a: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log(</a:t>
              </a:r>
              <a:r>
                <a:rPr lang="en-US" sz="1600" dirty="0">
                  <a:solidFill>
                    <a:srgbClr val="2A00FF"/>
                  </a:solidFill>
                  <a:latin typeface="Consolas"/>
                </a:rPr>
                <a:t>"trying to activate"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 </a:t>
              </a:r>
            </a:p>
            <a:p>
              <a:pPr lvl="1">
                <a:defRPr/>
              </a:pPr>
              <a:endParaRPr lang="en-US" sz="1600" dirty="0">
                <a:solidFill>
                  <a:srgbClr val="7F0055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assert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isUsernameAcceptable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endParaRPr lang="en-US" sz="1600" dirty="0">
                <a:solidFill>
                  <a:srgbClr val="7F0055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ServerConnection.activate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(!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ServerConnection.isActivated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))</a:t>
              </a:r>
            </a:p>
            <a:p>
              <a:pPr lvl="1"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	throw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new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CannotActivateException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+ </a:t>
              </a:r>
              <a:r>
                <a:rPr lang="en-US" sz="1600" dirty="0">
                  <a:solidFill>
                    <a:srgbClr val="2A00FF"/>
                  </a:solidFill>
                  <a:latin typeface="Consolas"/>
                </a:rPr>
                <a:t>" not activated"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Account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account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=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AccountManager.getAccount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account.toggleActivatedStatus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(); </a:t>
              </a: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//mark as activated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}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-100264" y="1219199"/>
              <a:ext cx="457200" cy="4308873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noAutofit/>
            </a:bodyPr>
            <a:lstStyle/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9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  <a:endParaRPr lang="en-SG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057400" y="76201"/>
            <a:ext cx="8618220" cy="6075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Q2.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Suggest at least 5 ways (no more than 2 related to the coding standard)</a:t>
            </a:r>
            <a:b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improve the quality of the following code.  </a:t>
            </a:r>
          </a:p>
        </p:txBody>
      </p:sp>
    </p:spTree>
    <p:extLst>
      <p:ext uri="{BB962C8B-B14F-4D97-AF65-F5344CB8AC3E}">
        <p14:creationId xmlns:p14="http://schemas.microsoft.com/office/powerpoint/2010/main" val="2535651354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57400" y="685801"/>
            <a:ext cx="8618220" cy="4308873"/>
            <a:chOff x="-100264" y="1219199"/>
            <a:chExt cx="9549064" cy="4308873"/>
          </a:xfrm>
        </p:grpSpPr>
        <p:sp>
          <p:nvSpPr>
            <p:cNvPr id="5" name="TextBox 4"/>
            <p:cNvSpPr txBox="1"/>
            <p:nvPr/>
          </p:nvSpPr>
          <p:spPr>
            <a:xfrm>
              <a:off x="304800" y="1219200"/>
              <a:ext cx="9144000" cy="43088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/* Set user as ‘active’ on the server. </a:t>
              </a:r>
              <a:br>
                <a:rPr lang="en-US" sz="1600" dirty="0">
                  <a:solidFill>
                    <a:srgbClr val="3F7F5F"/>
                  </a:solidFill>
                  <a:latin typeface="Consolas"/>
                </a:rPr>
              </a:b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 * </a:t>
              </a:r>
              <a:r>
                <a:rPr lang="en-US" sz="1400" dirty="0">
                  <a:solidFill>
                    <a:srgbClr val="3F7F5F"/>
                  </a:solidFill>
                  <a:latin typeface="Consolas"/>
                </a:rPr>
                <a:t>@throws </a:t>
              </a:r>
              <a:r>
                <a:rPr lang="en-US" sz="1400" dirty="0" err="1">
                  <a:solidFill>
                    <a:srgbClr val="3F7F5F"/>
                  </a:solidFill>
                  <a:latin typeface="Consolas"/>
                </a:rPr>
                <a:t>CannotActivateException</a:t>
              </a:r>
              <a:r>
                <a:rPr lang="en-US" sz="1400" dirty="0">
                  <a:solidFill>
                    <a:srgbClr val="3F7F5F"/>
                  </a:solidFill>
                  <a:latin typeface="Consolas"/>
                </a:rPr>
                <a:t> if the user doesn’t exist on the server</a:t>
              </a:r>
              <a:endParaRPr lang="en-US" sz="1600" dirty="0">
                <a:solidFill>
                  <a:srgbClr val="3F7F5F"/>
                </a:solidFill>
                <a:latin typeface="Consolas"/>
              </a:endParaRPr>
            </a:p>
            <a:p>
              <a:pPr>
                <a:defRPr/>
              </a:pP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 */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void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activateUserOnServer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(String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 </a:t>
              </a:r>
              <a:r>
                <a:rPr lang="en-US" sz="1400" dirty="0">
                  <a:solidFill>
                    <a:srgbClr val="7F0055"/>
                  </a:solidFill>
                  <a:latin typeface="Consolas"/>
                </a:rPr>
                <a:t>throws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Consolas"/>
                </a:rPr>
                <a:t>CannotActivateException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</a:rPr>
                <a:t>{</a:t>
              </a: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log(</a:t>
              </a:r>
              <a:r>
                <a:rPr lang="en-US" sz="1600" dirty="0">
                  <a:solidFill>
                    <a:srgbClr val="2A00FF"/>
                  </a:solidFill>
                  <a:latin typeface="Consolas"/>
                </a:rPr>
                <a:t>"trying to activate"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 </a:t>
              </a:r>
            </a:p>
            <a:p>
              <a:pPr lvl="1">
                <a:defRPr/>
              </a:pPr>
              <a:endParaRPr lang="en-US" sz="1600" dirty="0">
                <a:solidFill>
                  <a:srgbClr val="7F0055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assert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isUsernameAcceptable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endParaRPr lang="en-US" sz="1600" dirty="0">
                <a:solidFill>
                  <a:srgbClr val="7F0055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ServerConnection.activate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(!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ServerConnection.isActivated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))</a:t>
              </a:r>
            </a:p>
            <a:p>
              <a:pPr lvl="1"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	throw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new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CannotActivateException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+ </a:t>
              </a:r>
              <a:r>
                <a:rPr lang="en-US" sz="1600" dirty="0">
                  <a:solidFill>
                    <a:srgbClr val="2A00FF"/>
                  </a:solidFill>
                  <a:latin typeface="Consolas"/>
                </a:rPr>
                <a:t>" not activated"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Account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account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=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AccountManager.getAccount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account.toggleActivatedStatus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(); </a:t>
              </a: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//mark as activated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}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-100264" y="1219199"/>
              <a:ext cx="457200" cy="4308873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noAutofit/>
            </a:bodyPr>
            <a:lstStyle/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9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  <a:endParaRPr lang="en-SG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57400" y="5105400"/>
            <a:ext cx="8618220" cy="1676400"/>
          </a:xfrm>
          <a:prstGeom prst="roundRect">
            <a:avLst>
              <a:gd name="adj" fmla="val 11212"/>
            </a:avLst>
          </a:prstGeo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00"/>
                </a:solidFill>
              </a:rPr>
              <a:t>(a)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Line 1: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/*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/**</a:t>
            </a:r>
            <a:endParaRPr lang="en-US" sz="20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00"/>
                </a:solidFill>
              </a:rPr>
              <a:t>(b)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Line 1: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Consolas" panose="020B0609020204030204" pitchFamily="49" charset="0"/>
                <a:sym typeface="Wingdings" panose="05000000000000000000" pitchFamily="2" charset="2"/>
              </a:rPr>
              <a:t>Sets</a:t>
            </a:r>
            <a:endParaRPr lang="en-US" sz="2000" dirty="0"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00"/>
                </a:solidFill>
              </a:rPr>
              <a:t>(c)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Line 4: </a:t>
            </a:r>
            <a:r>
              <a:rPr lang="en-US" sz="2000" dirty="0"/>
              <a:t>Add missing visibility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00"/>
                </a:solidFill>
              </a:rPr>
              <a:t>(d)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Line 5: </a:t>
            </a:r>
            <a:r>
              <a:rPr lang="en-US" sz="2000" dirty="0"/>
              <a:t>The log message can be more descriptive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00"/>
                </a:solidFill>
              </a:rPr>
              <a:t>(e)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Line 8: </a:t>
            </a:r>
            <a:r>
              <a:rPr lang="en-US" sz="2000" dirty="0"/>
              <a:t>Add missing braces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1828800" y="266702"/>
            <a:ext cx="9067800" cy="457199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wrap="square" tIns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Fixing coding standard violations: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71DFF9B-11F1-4578-AE70-363E2D053AF2}"/>
              </a:ext>
            </a:extLst>
          </p:cNvPr>
          <p:cNvSpPr/>
          <p:nvPr/>
        </p:nvSpPr>
        <p:spPr>
          <a:xfrm>
            <a:off x="2253259" y="5181600"/>
            <a:ext cx="166255" cy="121227"/>
          </a:xfrm>
          <a:custGeom>
            <a:avLst/>
            <a:gdLst>
              <a:gd name="connsiteX0" fmla="*/ 0 w 561110"/>
              <a:gd name="connsiteY0" fmla="*/ 187036 h 374072"/>
              <a:gd name="connsiteX1" fmla="*/ 166255 w 561110"/>
              <a:gd name="connsiteY1" fmla="*/ 374072 h 374072"/>
              <a:gd name="connsiteX2" fmla="*/ 561110 w 561110"/>
              <a:gd name="connsiteY2" fmla="*/ 0 h 37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1110" h="374072">
                <a:moveTo>
                  <a:pt x="0" y="187036"/>
                </a:moveTo>
                <a:lnTo>
                  <a:pt x="166255" y="374072"/>
                </a:lnTo>
                <a:lnTo>
                  <a:pt x="56111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D3D3BD-8B50-45D7-9376-2275BD99A0B6}"/>
              </a:ext>
            </a:extLst>
          </p:cNvPr>
          <p:cNvSpPr/>
          <p:nvPr/>
        </p:nvSpPr>
        <p:spPr>
          <a:xfrm>
            <a:off x="2253556" y="5486400"/>
            <a:ext cx="166255" cy="121227"/>
          </a:xfrm>
          <a:custGeom>
            <a:avLst/>
            <a:gdLst>
              <a:gd name="connsiteX0" fmla="*/ 0 w 561110"/>
              <a:gd name="connsiteY0" fmla="*/ 187036 h 374072"/>
              <a:gd name="connsiteX1" fmla="*/ 166255 w 561110"/>
              <a:gd name="connsiteY1" fmla="*/ 374072 h 374072"/>
              <a:gd name="connsiteX2" fmla="*/ 561110 w 561110"/>
              <a:gd name="connsiteY2" fmla="*/ 0 h 37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1110" h="374072">
                <a:moveTo>
                  <a:pt x="0" y="187036"/>
                </a:moveTo>
                <a:lnTo>
                  <a:pt x="166255" y="374072"/>
                </a:lnTo>
                <a:lnTo>
                  <a:pt x="56111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0E02B6-FA8B-4385-A853-5515D6FFF029}"/>
              </a:ext>
            </a:extLst>
          </p:cNvPr>
          <p:cNvSpPr/>
          <p:nvPr/>
        </p:nvSpPr>
        <p:spPr>
          <a:xfrm>
            <a:off x="2253259" y="6334760"/>
            <a:ext cx="166255" cy="121227"/>
          </a:xfrm>
          <a:custGeom>
            <a:avLst/>
            <a:gdLst>
              <a:gd name="connsiteX0" fmla="*/ 0 w 561110"/>
              <a:gd name="connsiteY0" fmla="*/ 187036 h 374072"/>
              <a:gd name="connsiteX1" fmla="*/ 166255 w 561110"/>
              <a:gd name="connsiteY1" fmla="*/ 374072 h 374072"/>
              <a:gd name="connsiteX2" fmla="*/ 561110 w 561110"/>
              <a:gd name="connsiteY2" fmla="*/ 0 h 37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1110" h="374072">
                <a:moveTo>
                  <a:pt x="0" y="187036"/>
                </a:moveTo>
                <a:lnTo>
                  <a:pt x="166255" y="374072"/>
                </a:lnTo>
                <a:lnTo>
                  <a:pt x="56111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AD945B-B408-44BE-B324-5514F842E458}"/>
              </a:ext>
            </a:extLst>
          </p:cNvPr>
          <p:cNvSpPr txBox="1"/>
          <p:nvPr/>
        </p:nvSpPr>
        <p:spPr>
          <a:xfrm>
            <a:off x="1981200" y="5647115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CC614-5CF8-49A7-A5FF-794E7729128E}"/>
              </a:ext>
            </a:extLst>
          </p:cNvPr>
          <p:cNvSpPr txBox="1"/>
          <p:nvPr/>
        </p:nvSpPr>
        <p:spPr>
          <a:xfrm>
            <a:off x="1981200" y="5942507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94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3" name="cashreg.wav"/>
          </p:stSnd>
        </p:sndAc>
      </p:transition>
    </mc:Choice>
    <mc:Fallback xmlns="">
      <p:transition spd="med">
        <p:fade/>
        <p:sndAc>
          <p:stSnd>
            <p:snd r:embed="rId4" name="cashreg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8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57400" y="685801"/>
            <a:ext cx="8618220" cy="4308873"/>
            <a:chOff x="-100264" y="1219199"/>
            <a:chExt cx="9549064" cy="4308873"/>
          </a:xfrm>
        </p:grpSpPr>
        <p:sp>
          <p:nvSpPr>
            <p:cNvPr id="5" name="TextBox 4"/>
            <p:cNvSpPr txBox="1"/>
            <p:nvPr/>
          </p:nvSpPr>
          <p:spPr>
            <a:xfrm>
              <a:off x="304800" y="1219200"/>
              <a:ext cx="9144000" cy="43088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/* Set user as ‘active’ on the server. </a:t>
              </a:r>
              <a:br>
                <a:rPr lang="en-US" sz="1600" dirty="0">
                  <a:solidFill>
                    <a:srgbClr val="3F7F5F"/>
                  </a:solidFill>
                  <a:latin typeface="Consolas"/>
                </a:rPr>
              </a:b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 * </a:t>
              </a:r>
              <a:r>
                <a:rPr lang="en-US" sz="1400" dirty="0">
                  <a:solidFill>
                    <a:srgbClr val="3F7F5F"/>
                  </a:solidFill>
                  <a:latin typeface="Consolas"/>
                </a:rPr>
                <a:t>@throws </a:t>
              </a:r>
              <a:r>
                <a:rPr lang="en-US" sz="1400" dirty="0" err="1">
                  <a:solidFill>
                    <a:srgbClr val="3F7F5F"/>
                  </a:solidFill>
                  <a:latin typeface="Consolas"/>
                </a:rPr>
                <a:t>CannotActivateException</a:t>
              </a:r>
              <a:r>
                <a:rPr lang="en-US" sz="1400" dirty="0">
                  <a:solidFill>
                    <a:srgbClr val="3F7F5F"/>
                  </a:solidFill>
                  <a:latin typeface="Consolas"/>
                </a:rPr>
                <a:t> if the user doesn’t exist on the server</a:t>
              </a:r>
              <a:endParaRPr lang="en-US" sz="1600" dirty="0">
                <a:solidFill>
                  <a:srgbClr val="3F7F5F"/>
                </a:solidFill>
                <a:latin typeface="Consolas"/>
              </a:endParaRPr>
            </a:p>
            <a:p>
              <a:pPr>
                <a:defRPr/>
              </a:pP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 */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void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activateUserOnServer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(String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 </a:t>
              </a:r>
              <a:r>
                <a:rPr lang="en-US" sz="1400" dirty="0">
                  <a:solidFill>
                    <a:srgbClr val="7F0055"/>
                  </a:solidFill>
                  <a:latin typeface="Consolas"/>
                </a:rPr>
                <a:t>throws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Consolas"/>
                </a:rPr>
                <a:t>CannotActivateException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</a:rPr>
                <a:t>{</a:t>
              </a: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log(</a:t>
              </a:r>
              <a:r>
                <a:rPr lang="en-US" sz="1600" dirty="0">
                  <a:solidFill>
                    <a:srgbClr val="2A00FF"/>
                  </a:solidFill>
                  <a:latin typeface="Consolas"/>
                </a:rPr>
                <a:t>"trying to activate"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 </a:t>
              </a:r>
            </a:p>
            <a:p>
              <a:pPr lvl="1">
                <a:defRPr/>
              </a:pPr>
              <a:endParaRPr lang="en-US" sz="1600" dirty="0">
                <a:solidFill>
                  <a:srgbClr val="7F0055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assert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isUsernameAcceptable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endParaRPr lang="en-US" sz="1600" dirty="0">
                <a:solidFill>
                  <a:srgbClr val="7F0055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ServerConnection.activate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(!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ServerConnection.isActivated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))</a:t>
              </a:r>
            </a:p>
            <a:p>
              <a:pPr lvl="1"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	throw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new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CannotActivateException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+ </a:t>
              </a:r>
              <a:r>
                <a:rPr lang="en-US" sz="1600" dirty="0">
                  <a:solidFill>
                    <a:srgbClr val="2A00FF"/>
                  </a:solidFill>
                  <a:latin typeface="Consolas"/>
                </a:rPr>
                <a:t>" not activated"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Account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account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=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AccountManager.getAccount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account.toggleActivatedStatus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(); </a:t>
              </a: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//mark as activated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}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-100264" y="1219199"/>
              <a:ext cx="457200" cy="4308873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noAutofit/>
            </a:bodyPr>
            <a:lstStyle/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9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  <a:endParaRPr lang="en-SG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57400" y="5105400"/>
            <a:ext cx="8618220" cy="1676400"/>
          </a:xfrm>
          <a:prstGeom prst="roundRect">
            <a:avLst>
              <a:gd name="adj" fmla="val 11212"/>
            </a:avLst>
          </a:prstGeom>
          <a:solidFill>
            <a:schemeClr val="tx1"/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00"/>
                </a:solidFill>
              </a:rPr>
              <a:t>(a)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Line 6: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Undocumented assumption or should use an exception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00"/>
                </a:solidFill>
              </a:rPr>
              <a:t>(b)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Line 7-9: </a:t>
            </a:r>
            <a:r>
              <a:rPr lang="en-US" sz="2000" dirty="0"/>
              <a:t>Behavior doesn’t match the advertised behavior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1905000" y="266702"/>
            <a:ext cx="8915400" cy="457199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wrap="square" tIns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problems w.r.t. </a:t>
            </a:r>
            <a:r>
              <a:rPr lang="en-US" sz="20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assertions, exceptions?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CDC8E9A8-2D34-4F43-BDCD-B5979A16F703}"/>
              </a:ext>
            </a:extLst>
          </p:cNvPr>
          <p:cNvSpPr/>
          <p:nvPr/>
        </p:nvSpPr>
        <p:spPr>
          <a:xfrm>
            <a:off x="2275908" y="5236464"/>
            <a:ext cx="166255" cy="121227"/>
          </a:xfrm>
          <a:custGeom>
            <a:avLst/>
            <a:gdLst>
              <a:gd name="connsiteX0" fmla="*/ 0 w 561110"/>
              <a:gd name="connsiteY0" fmla="*/ 187036 h 374072"/>
              <a:gd name="connsiteX1" fmla="*/ 166255 w 561110"/>
              <a:gd name="connsiteY1" fmla="*/ 374072 h 374072"/>
              <a:gd name="connsiteX2" fmla="*/ 561110 w 561110"/>
              <a:gd name="connsiteY2" fmla="*/ 0 h 37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1110" h="374072">
                <a:moveTo>
                  <a:pt x="0" y="187036"/>
                </a:moveTo>
                <a:lnTo>
                  <a:pt x="166255" y="374072"/>
                </a:lnTo>
                <a:lnTo>
                  <a:pt x="56111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CD9631C-4ECA-459E-9656-D24C9CFDA4C7}"/>
              </a:ext>
            </a:extLst>
          </p:cNvPr>
          <p:cNvSpPr/>
          <p:nvPr/>
        </p:nvSpPr>
        <p:spPr>
          <a:xfrm>
            <a:off x="2267712" y="5593773"/>
            <a:ext cx="166255" cy="121227"/>
          </a:xfrm>
          <a:custGeom>
            <a:avLst/>
            <a:gdLst>
              <a:gd name="connsiteX0" fmla="*/ 0 w 561110"/>
              <a:gd name="connsiteY0" fmla="*/ 187036 h 374072"/>
              <a:gd name="connsiteX1" fmla="*/ 166255 w 561110"/>
              <a:gd name="connsiteY1" fmla="*/ 374072 h 374072"/>
              <a:gd name="connsiteX2" fmla="*/ 561110 w 561110"/>
              <a:gd name="connsiteY2" fmla="*/ 0 h 37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1110" h="374072">
                <a:moveTo>
                  <a:pt x="0" y="187036"/>
                </a:moveTo>
                <a:lnTo>
                  <a:pt x="166255" y="374072"/>
                </a:lnTo>
                <a:lnTo>
                  <a:pt x="56111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518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3" name="cashreg.wav"/>
          </p:stSnd>
        </p:sndAc>
      </p:transition>
    </mc:Choice>
    <mc:Fallback xmlns="">
      <p:transition spd="med">
        <p:fade/>
        <p:sndAc>
          <p:stSnd>
            <p:snd r:embed="rId4" name="cashreg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57400" y="685801"/>
            <a:ext cx="8618220" cy="4308873"/>
            <a:chOff x="-100264" y="1219199"/>
            <a:chExt cx="9549064" cy="4308873"/>
          </a:xfrm>
        </p:grpSpPr>
        <p:sp>
          <p:nvSpPr>
            <p:cNvPr id="5" name="TextBox 4"/>
            <p:cNvSpPr txBox="1"/>
            <p:nvPr/>
          </p:nvSpPr>
          <p:spPr>
            <a:xfrm>
              <a:off x="304800" y="1219200"/>
              <a:ext cx="9144000" cy="43088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/* Set user as ‘active’ on the server. </a:t>
              </a:r>
              <a:br>
                <a:rPr lang="en-US" sz="1600" dirty="0">
                  <a:solidFill>
                    <a:srgbClr val="3F7F5F"/>
                  </a:solidFill>
                  <a:latin typeface="Consolas"/>
                </a:rPr>
              </a:b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 * </a:t>
              </a:r>
              <a:r>
                <a:rPr lang="en-US" sz="1400" dirty="0">
                  <a:solidFill>
                    <a:srgbClr val="3F7F5F"/>
                  </a:solidFill>
                  <a:latin typeface="Consolas"/>
                </a:rPr>
                <a:t>@throws </a:t>
              </a:r>
              <a:r>
                <a:rPr lang="en-US" sz="1400" dirty="0" err="1">
                  <a:solidFill>
                    <a:srgbClr val="3F7F5F"/>
                  </a:solidFill>
                  <a:latin typeface="Consolas"/>
                </a:rPr>
                <a:t>CannotActivateException</a:t>
              </a:r>
              <a:r>
                <a:rPr lang="en-US" sz="1400" dirty="0">
                  <a:solidFill>
                    <a:srgbClr val="3F7F5F"/>
                  </a:solidFill>
                  <a:latin typeface="Consolas"/>
                </a:rPr>
                <a:t> if the user doesn’t exist on the server</a:t>
              </a:r>
              <a:endParaRPr lang="en-US" sz="1600" dirty="0">
                <a:solidFill>
                  <a:srgbClr val="3F7F5F"/>
                </a:solidFill>
                <a:latin typeface="Consolas"/>
              </a:endParaRPr>
            </a:p>
            <a:p>
              <a:pPr>
                <a:defRPr/>
              </a:pP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 */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void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activateUserOnServer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(String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 </a:t>
              </a:r>
              <a:r>
                <a:rPr lang="en-US" sz="1400" dirty="0">
                  <a:solidFill>
                    <a:srgbClr val="7F0055"/>
                  </a:solidFill>
                  <a:latin typeface="Consolas"/>
                </a:rPr>
                <a:t>throws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Consolas"/>
                </a:rPr>
                <a:t>CannotActivateException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</a:rPr>
                <a:t>{</a:t>
              </a: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log(</a:t>
              </a:r>
              <a:r>
                <a:rPr lang="en-US" sz="1600" dirty="0">
                  <a:solidFill>
                    <a:srgbClr val="2A00FF"/>
                  </a:solidFill>
                  <a:latin typeface="Consolas"/>
                </a:rPr>
                <a:t>"trying to activate"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 </a:t>
              </a:r>
            </a:p>
            <a:p>
              <a:pPr lvl="1">
                <a:defRPr/>
              </a:pPr>
              <a:endParaRPr lang="en-US" sz="1600" dirty="0">
                <a:solidFill>
                  <a:srgbClr val="7F0055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assert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isUsernameAcceptable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endParaRPr lang="en-US" sz="1600" dirty="0">
                <a:solidFill>
                  <a:srgbClr val="7F0055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ServerConnection.activate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(!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ServerConnection.isActivated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))</a:t>
              </a:r>
            </a:p>
            <a:p>
              <a:pPr lvl="1"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	throw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new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CannotActivateException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+ </a:t>
              </a:r>
              <a:r>
                <a:rPr lang="en-US" sz="1600" dirty="0">
                  <a:solidFill>
                    <a:srgbClr val="2A00FF"/>
                  </a:solidFill>
                  <a:latin typeface="Consolas"/>
                </a:rPr>
                <a:t>" not activated"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Account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account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=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AccountManager.getAccount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account.toggleActivatedStatus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(); </a:t>
              </a: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//mark as activated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}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-100264" y="1219199"/>
              <a:ext cx="457200" cy="4308873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noAutofit/>
            </a:bodyPr>
            <a:lstStyle/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9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  <a:endParaRPr lang="en-SG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57400" y="5105400"/>
            <a:ext cx="8618220" cy="1676400"/>
          </a:xfrm>
          <a:prstGeom prst="roundRect">
            <a:avLst>
              <a:gd name="adj" fmla="val 11212"/>
            </a:avLst>
          </a:prstGeom>
          <a:solidFill>
            <a:schemeClr val="tx1"/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00"/>
                </a:solidFill>
              </a:rPr>
              <a:t>(a)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Lines 10-11: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Reduces cohesion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00"/>
                </a:solidFill>
              </a:rPr>
              <a:t>(b)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Lines 10-11: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Increases coupling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00"/>
                </a:solidFill>
              </a:rPr>
              <a:t>(c)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Lines 10-11: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Behavior not advertised (hidden behavior)</a:t>
            </a:r>
            <a:endParaRPr lang="en-US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1905000" y="266702"/>
            <a:ext cx="8915400" cy="457199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wrap="square" tIns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problems w.r.t. </a:t>
            </a:r>
            <a:r>
              <a:rPr lang="en-US" sz="20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coupling and cohesion?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1BCC19D1-C670-4E09-8ABF-9D8FC033A138}"/>
              </a:ext>
            </a:extLst>
          </p:cNvPr>
          <p:cNvSpPr/>
          <p:nvPr/>
        </p:nvSpPr>
        <p:spPr>
          <a:xfrm>
            <a:off x="2256723" y="5257800"/>
            <a:ext cx="166255" cy="121227"/>
          </a:xfrm>
          <a:custGeom>
            <a:avLst/>
            <a:gdLst>
              <a:gd name="connsiteX0" fmla="*/ 0 w 561110"/>
              <a:gd name="connsiteY0" fmla="*/ 187036 h 374072"/>
              <a:gd name="connsiteX1" fmla="*/ 166255 w 561110"/>
              <a:gd name="connsiteY1" fmla="*/ 374072 h 374072"/>
              <a:gd name="connsiteX2" fmla="*/ 561110 w 561110"/>
              <a:gd name="connsiteY2" fmla="*/ 0 h 37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1110" h="374072">
                <a:moveTo>
                  <a:pt x="0" y="187036"/>
                </a:moveTo>
                <a:lnTo>
                  <a:pt x="166255" y="374072"/>
                </a:lnTo>
                <a:lnTo>
                  <a:pt x="56111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129D5-EC91-4A02-B967-2174A20410EC}"/>
              </a:ext>
            </a:extLst>
          </p:cNvPr>
          <p:cNvSpPr txBox="1"/>
          <p:nvPr/>
        </p:nvSpPr>
        <p:spPr>
          <a:xfrm>
            <a:off x="1981200" y="58674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E5E79D5-1ACE-449C-8E5F-38C09FD2F39D}"/>
              </a:ext>
            </a:extLst>
          </p:cNvPr>
          <p:cNvSpPr/>
          <p:nvPr/>
        </p:nvSpPr>
        <p:spPr>
          <a:xfrm>
            <a:off x="2256722" y="5602417"/>
            <a:ext cx="166255" cy="121227"/>
          </a:xfrm>
          <a:custGeom>
            <a:avLst/>
            <a:gdLst>
              <a:gd name="connsiteX0" fmla="*/ 0 w 561110"/>
              <a:gd name="connsiteY0" fmla="*/ 187036 h 374072"/>
              <a:gd name="connsiteX1" fmla="*/ 166255 w 561110"/>
              <a:gd name="connsiteY1" fmla="*/ 374072 h 374072"/>
              <a:gd name="connsiteX2" fmla="*/ 561110 w 561110"/>
              <a:gd name="connsiteY2" fmla="*/ 0 h 37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1110" h="374072">
                <a:moveTo>
                  <a:pt x="0" y="187036"/>
                </a:moveTo>
                <a:lnTo>
                  <a:pt x="166255" y="374072"/>
                </a:lnTo>
                <a:lnTo>
                  <a:pt x="56111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9729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3" name="cashreg.wav"/>
          </p:stSnd>
        </p:sndAc>
      </p:transition>
    </mc:Choice>
    <mc:Fallback xmlns="">
      <p:transition spd="med">
        <p:fade/>
        <p:sndAc>
          <p:stSnd>
            <p:snd r:embed="rId4" name="cashreg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57400" y="685801"/>
            <a:ext cx="8618220" cy="4308873"/>
            <a:chOff x="-100264" y="1219199"/>
            <a:chExt cx="9549064" cy="4308873"/>
          </a:xfrm>
        </p:grpSpPr>
        <p:sp>
          <p:nvSpPr>
            <p:cNvPr id="5" name="TextBox 4"/>
            <p:cNvSpPr txBox="1"/>
            <p:nvPr/>
          </p:nvSpPr>
          <p:spPr>
            <a:xfrm>
              <a:off x="304800" y="1219200"/>
              <a:ext cx="9144000" cy="43088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/* Set user as ‘active’ on the server. </a:t>
              </a:r>
              <a:br>
                <a:rPr lang="en-US" sz="1600" dirty="0">
                  <a:solidFill>
                    <a:srgbClr val="3F7F5F"/>
                  </a:solidFill>
                  <a:latin typeface="Consolas"/>
                </a:rPr>
              </a:b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 * </a:t>
              </a:r>
              <a:r>
                <a:rPr lang="en-US" sz="1400" dirty="0">
                  <a:solidFill>
                    <a:srgbClr val="3F7F5F"/>
                  </a:solidFill>
                  <a:latin typeface="Consolas"/>
                </a:rPr>
                <a:t>@throws </a:t>
              </a:r>
              <a:r>
                <a:rPr lang="en-US" sz="1400" dirty="0" err="1">
                  <a:solidFill>
                    <a:srgbClr val="3F7F5F"/>
                  </a:solidFill>
                  <a:latin typeface="Consolas"/>
                </a:rPr>
                <a:t>CannotActivateException</a:t>
              </a:r>
              <a:r>
                <a:rPr lang="en-US" sz="1400" dirty="0">
                  <a:solidFill>
                    <a:srgbClr val="3F7F5F"/>
                  </a:solidFill>
                  <a:latin typeface="Consolas"/>
                </a:rPr>
                <a:t> if the user doesn’t exist on the server</a:t>
              </a:r>
              <a:endParaRPr lang="en-US" sz="1600" dirty="0">
                <a:solidFill>
                  <a:srgbClr val="3F7F5F"/>
                </a:solidFill>
                <a:latin typeface="Consolas"/>
              </a:endParaRPr>
            </a:p>
            <a:p>
              <a:pPr>
                <a:defRPr/>
              </a:pP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 */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void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activateUserOnServer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(String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 </a:t>
              </a:r>
              <a:r>
                <a:rPr lang="en-US" sz="1400" dirty="0">
                  <a:solidFill>
                    <a:srgbClr val="7F0055"/>
                  </a:solidFill>
                  <a:latin typeface="Consolas"/>
                </a:rPr>
                <a:t>throws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Consolas"/>
                </a:rPr>
                <a:t>CannotActivateException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</a:rPr>
                <a:t>{</a:t>
              </a: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log(</a:t>
              </a:r>
              <a:r>
                <a:rPr lang="en-US" sz="1600" dirty="0">
                  <a:solidFill>
                    <a:srgbClr val="2A00FF"/>
                  </a:solidFill>
                  <a:latin typeface="Consolas"/>
                </a:rPr>
                <a:t>"trying to activate"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 </a:t>
              </a:r>
            </a:p>
            <a:p>
              <a:pPr lvl="1">
                <a:defRPr/>
              </a:pPr>
              <a:endParaRPr lang="en-US" sz="1600" dirty="0">
                <a:solidFill>
                  <a:srgbClr val="7F0055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assert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isUsernameAcceptable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endParaRPr lang="en-US" sz="1600" dirty="0">
                <a:solidFill>
                  <a:srgbClr val="7F0055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ServerConnection.activate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(!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ServerConnection.isActivated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))</a:t>
              </a:r>
            </a:p>
            <a:p>
              <a:pPr lvl="1"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	throw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new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CannotActivateException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+ </a:t>
              </a:r>
              <a:r>
                <a:rPr lang="en-US" sz="1600" dirty="0">
                  <a:solidFill>
                    <a:srgbClr val="2A00FF"/>
                  </a:solidFill>
                  <a:latin typeface="Consolas"/>
                </a:rPr>
                <a:t>" not activated"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Account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account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=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AccountManager.getAccount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account.toggleActivatedStatus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(); </a:t>
              </a: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//mark as activated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}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-100264" y="1219199"/>
              <a:ext cx="457200" cy="4308873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noAutofit/>
            </a:bodyPr>
            <a:lstStyle/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9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  <a:endParaRPr lang="en-SG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57400" y="5105400"/>
            <a:ext cx="8618220" cy="1676400"/>
          </a:xfrm>
          <a:prstGeom prst="roundRect">
            <a:avLst>
              <a:gd name="adj" fmla="val 11212"/>
            </a:avLst>
          </a:prstGeom>
          <a:solidFill>
            <a:schemeClr val="tx1"/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00"/>
                </a:solidFill>
              </a:rPr>
              <a:t>(a)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Line 6: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Not defensive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00"/>
                </a:solidFill>
              </a:rPr>
              <a:t>(b)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Line 11: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Not defensive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1905000" y="266702"/>
            <a:ext cx="8991600" cy="457199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wrap="square" tIns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Any </a:t>
            </a:r>
            <a:r>
              <a:rPr lang="en-US" sz="20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further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problems w.r.t. </a:t>
            </a:r>
            <a:r>
              <a:rPr lang="en-US" sz="2000" b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defensive coding?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9FAA4A42-8695-47F4-B8F2-F8FA11E25A6D}"/>
              </a:ext>
            </a:extLst>
          </p:cNvPr>
          <p:cNvSpPr/>
          <p:nvPr/>
        </p:nvSpPr>
        <p:spPr>
          <a:xfrm>
            <a:off x="2256723" y="5620815"/>
            <a:ext cx="166255" cy="121227"/>
          </a:xfrm>
          <a:custGeom>
            <a:avLst/>
            <a:gdLst>
              <a:gd name="connsiteX0" fmla="*/ 0 w 561110"/>
              <a:gd name="connsiteY0" fmla="*/ 187036 h 374072"/>
              <a:gd name="connsiteX1" fmla="*/ 166255 w 561110"/>
              <a:gd name="connsiteY1" fmla="*/ 374072 h 374072"/>
              <a:gd name="connsiteX2" fmla="*/ 561110 w 561110"/>
              <a:gd name="connsiteY2" fmla="*/ 0 h 374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1110" h="374072">
                <a:moveTo>
                  <a:pt x="0" y="187036"/>
                </a:moveTo>
                <a:lnTo>
                  <a:pt x="166255" y="374072"/>
                </a:lnTo>
                <a:lnTo>
                  <a:pt x="561110" y="0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6CBF53-EB4A-4892-A148-2C0246886768}"/>
              </a:ext>
            </a:extLst>
          </p:cNvPr>
          <p:cNvSpPr txBox="1"/>
          <p:nvPr/>
        </p:nvSpPr>
        <p:spPr>
          <a:xfrm>
            <a:off x="1996440" y="5132831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65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3" name="cashreg.wav"/>
          </p:stSnd>
        </p:sndAc>
      </p:transition>
    </mc:Choice>
    <mc:Fallback xmlns="">
      <p:transition spd="med">
        <p:fade/>
        <p:sndAc>
          <p:stSnd>
            <p:snd r:embed="rId4" name="cashreg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>
            <a:extLst>
              <a:ext uri="{FF2B5EF4-FFF2-40B4-BE49-F238E27FC236}">
                <a16:creationId xmlns:a16="http://schemas.microsoft.com/office/drawing/2014/main" id="{9EE3FA4A-FEFB-462C-BEC6-EABC10F399D7}"/>
              </a:ext>
            </a:extLst>
          </p:cNvPr>
          <p:cNvGrpSpPr/>
          <p:nvPr/>
        </p:nvGrpSpPr>
        <p:grpSpPr>
          <a:xfrm>
            <a:off x="2057400" y="685801"/>
            <a:ext cx="8618220" cy="4308873"/>
            <a:chOff x="-100264" y="1219199"/>
            <a:chExt cx="9549064" cy="430887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17BD46-E547-4196-A619-31DDAF45F97A}"/>
                </a:ext>
              </a:extLst>
            </p:cNvPr>
            <p:cNvSpPr txBox="1"/>
            <p:nvPr/>
          </p:nvSpPr>
          <p:spPr>
            <a:xfrm>
              <a:off x="304800" y="1219200"/>
              <a:ext cx="9144000" cy="43088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/* Set user as ‘active’ on the server. </a:t>
              </a:r>
              <a:br>
                <a:rPr lang="en-US" sz="1600" dirty="0">
                  <a:solidFill>
                    <a:srgbClr val="3F7F5F"/>
                  </a:solidFill>
                  <a:latin typeface="Consolas"/>
                </a:rPr>
              </a:b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 * </a:t>
              </a:r>
              <a:r>
                <a:rPr lang="en-US" sz="1400" dirty="0">
                  <a:solidFill>
                    <a:srgbClr val="3F7F5F"/>
                  </a:solidFill>
                  <a:latin typeface="Consolas"/>
                </a:rPr>
                <a:t>@throws </a:t>
              </a:r>
              <a:r>
                <a:rPr lang="en-US" sz="1400" dirty="0" err="1">
                  <a:solidFill>
                    <a:srgbClr val="3F7F5F"/>
                  </a:solidFill>
                  <a:latin typeface="Consolas"/>
                </a:rPr>
                <a:t>CannotActivateException</a:t>
              </a:r>
              <a:r>
                <a:rPr lang="en-US" sz="1400" dirty="0">
                  <a:solidFill>
                    <a:srgbClr val="3F7F5F"/>
                  </a:solidFill>
                  <a:latin typeface="Consolas"/>
                </a:rPr>
                <a:t> if the user doesn’t exist on the server</a:t>
              </a:r>
              <a:endParaRPr lang="en-US" sz="1600" dirty="0">
                <a:solidFill>
                  <a:srgbClr val="3F7F5F"/>
                </a:solidFill>
                <a:latin typeface="Consolas"/>
              </a:endParaRPr>
            </a:p>
            <a:p>
              <a:pPr>
                <a:defRPr/>
              </a:pP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 */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void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activateUserOnServer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(String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 </a:t>
              </a:r>
              <a:r>
                <a:rPr lang="en-US" sz="1400" dirty="0">
                  <a:solidFill>
                    <a:srgbClr val="7F0055"/>
                  </a:solidFill>
                  <a:latin typeface="Consolas"/>
                </a:rPr>
                <a:t>throws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Consolas"/>
                </a:rPr>
                <a:t>CannotActivateException</a:t>
              </a:r>
              <a:r>
                <a:rPr lang="en-US" sz="1400" dirty="0">
                  <a:solidFill>
                    <a:srgbClr val="000000"/>
                  </a:solidFill>
                  <a:latin typeface="Consolas"/>
                </a:rPr>
                <a:t>{</a:t>
              </a: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log(</a:t>
              </a:r>
              <a:r>
                <a:rPr lang="en-US" sz="1600" dirty="0">
                  <a:solidFill>
                    <a:srgbClr val="2A00FF"/>
                  </a:solidFill>
                  <a:latin typeface="Consolas"/>
                </a:rPr>
                <a:t>"trying to activate"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 </a:t>
              </a:r>
            </a:p>
            <a:p>
              <a:pPr lvl="1">
                <a:defRPr/>
              </a:pPr>
              <a:endParaRPr lang="en-US" sz="1600" dirty="0">
                <a:solidFill>
                  <a:srgbClr val="7F0055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assert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isUsernameAcceptable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endParaRPr lang="en-US" sz="1600" dirty="0">
                <a:solidFill>
                  <a:srgbClr val="7F0055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ServerConnection.activate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if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(!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ServerConnection.isActivated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))</a:t>
              </a:r>
            </a:p>
            <a:p>
              <a:pPr lvl="1">
                <a:defRPr/>
              </a:pP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	throw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>
                  <a:solidFill>
                    <a:srgbClr val="7F0055"/>
                  </a:solidFill>
                  <a:latin typeface="Consolas"/>
                </a:rPr>
                <a:t>new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CannotActivateException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+ </a:t>
              </a:r>
              <a:r>
                <a:rPr lang="en-US" sz="1600" dirty="0">
                  <a:solidFill>
                    <a:srgbClr val="2A00FF"/>
                  </a:solidFill>
                  <a:latin typeface="Consolas"/>
                </a:rPr>
                <a:t>" not activated"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endParaRPr lang="en-US" sz="1600" dirty="0">
                <a:solidFill>
                  <a:srgbClr val="000000"/>
                </a:solidFill>
                <a:latin typeface="Consolas"/>
              </a:endParaRPr>
            </a:p>
            <a:p>
              <a:pPr lvl="1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Account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account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 = 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AccountManager.getAccount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</a:t>
              </a: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userName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);</a:t>
              </a:r>
            </a:p>
            <a:p>
              <a:pPr lvl="1">
                <a:defRPr/>
              </a:pPr>
              <a:r>
                <a:rPr lang="en-US" sz="1600" dirty="0" err="1">
                  <a:solidFill>
                    <a:srgbClr val="000000"/>
                  </a:solidFill>
                  <a:latin typeface="Consolas"/>
                </a:rPr>
                <a:t>account.toggleActivatedStatus</a:t>
              </a: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(); </a:t>
              </a:r>
              <a:r>
                <a:rPr lang="en-US" sz="1600" dirty="0">
                  <a:solidFill>
                    <a:srgbClr val="3F7F5F"/>
                  </a:solidFill>
                  <a:latin typeface="Consolas"/>
                </a:rPr>
                <a:t>//mark as activated</a:t>
              </a:r>
            </a:p>
            <a:p>
              <a:pPr>
                <a:defRPr/>
              </a:pPr>
              <a:r>
                <a:rPr lang="en-US" sz="1600" dirty="0">
                  <a:solidFill>
                    <a:srgbClr val="000000"/>
                  </a:solidFill>
                  <a:latin typeface="Consolas"/>
                </a:rPr>
                <a:t>}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AF202C-C00C-4511-B97A-F5CF7B9F5D25}"/>
                </a:ext>
              </a:extLst>
            </p:cNvPr>
            <p:cNvSpPr txBox="1"/>
            <p:nvPr/>
          </p:nvSpPr>
          <p:spPr>
            <a:xfrm>
              <a:off x="-100264" y="1219199"/>
              <a:ext cx="457200" cy="4308873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 rtlCol="0">
              <a:noAutofit/>
            </a:bodyPr>
            <a:lstStyle/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9</a:t>
              </a: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10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11</a:t>
              </a:r>
            </a:p>
            <a:p>
              <a:pPr algn="r">
                <a:defRPr/>
              </a:pP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12</a:t>
              </a:r>
              <a:endParaRPr lang="en-SG" sz="16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811364" y="4724400"/>
            <a:ext cx="8161435" cy="1464231"/>
          </a:xfrm>
          <a:prstGeom prst="roundRect">
            <a:avLst/>
          </a:prstGeom>
          <a:solidFill>
            <a:schemeClr val="tx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It’s OK if you didn’t think of all those code quality problems.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Some are not obvious, some are subjective.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There may be others not mentioned.</a:t>
            </a:r>
            <a:endParaRPr lang="en-US" sz="2000" dirty="0">
              <a:solidFill>
                <a:srgbClr val="FFFF00"/>
              </a:solidFill>
            </a:endParaRPr>
          </a:p>
          <a:p>
            <a:r>
              <a:rPr lang="en-US" sz="2000" dirty="0">
                <a:solidFill>
                  <a:srgbClr val="FFFF00"/>
                </a:solidFill>
              </a:rPr>
              <a:t>Good enough if you were able to understand the discussion.</a:t>
            </a:r>
          </a:p>
        </p:txBody>
      </p:sp>
      <p:sp>
        <p:nvSpPr>
          <p:cNvPr id="7" name="Rounded Rectangle 10">
            <a:extLst>
              <a:ext uri="{FF2B5EF4-FFF2-40B4-BE49-F238E27FC236}">
                <a16:creationId xmlns:a16="http://schemas.microsoft.com/office/drawing/2014/main" id="{788F8744-BDF5-4C5E-9DC7-FC97730DB014}"/>
              </a:ext>
            </a:extLst>
          </p:cNvPr>
          <p:cNvSpPr/>
          <p:nvPr/>
        </p:nvSpPr>
        <p:spPr>
          <a:xfrm>
            <a:off x="1905000" y="266702"/>
            <a:ext cx="8991600" cy="457199"/>
          </a:xfrm>
          <a:prstGeom prst="roundRect">
            <a:avLst>
              <a:gd name="adj" fmla="val 50000"/>
            </a:avLst>
          </a:prstGeom>
          <a:solidFill>
            <a:srgbClr val="C00000"/>
          </a:solidFill>
        </p:spPr>
        <p:txBody>
          <a:bodyPr wrap="square" tIns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Whoa! So many things to consider in so little code!</a:t>
            </a:r>
            <a:endParaRPr lang="en-US" sz="2000" b="1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49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hred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/>
          <p:nvPr/>
        </p:nvSpPr>
        <p:spPr>
          <a:xfrm>
            <a:off x="1981200" y="3124200"/>
            <a:ext cx="4419600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4343400" y="3733800"/>
            <a:ext cx="2209800" cy="1524000"/>
          </a:xfrm>
          <a:prstGeom prst="wedgeRectCallout">
            <a:avLst>
              <a:gd name="adj1" fmla="val -26340"/>
              <a:gd name="adj2" fmla="val -601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QA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Static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Formal methods</a:t>
            </a:r>
          </a:p>
        </p:txBody>
      </p:sp>
    </p:spTree>
    <p:extLst>
      <p:ext uri="{BB962C8B-B14F-4D97-AF65-F5344CB8AC3E}">
        <p14:creationId xmlns:p14="http://schemas.microsoft.com/office/powerpoint/2010/main" val="1987843571"/>
      </p:ext>
    </p:extLst>
  </p:cSld>
  <p:clrMapOvr>
    <a:masterClrMapping/>
  </p:clrMapOvr>
  <p:transition>
    <p:push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ank-po.org/wp-content/uploads/2012/10/interview-bank-po.org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" r="5688"/>
          <a:stretch/>
        </p:blipFill>
        <p:spPr bwMode="auto">
          <a:xfrm>
            <a:off x="1905000" y="296686"/>
            <a:ext cx="8382000" cy="6276039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[Oval Callout 3]"/>
          <p:cNvSpPr/>
          <p:nvPr/>
        </p:nvSpPr>
        <p:spPr>
          <a:xfrm>
            <a:off x="4419600" y="152400"/>
            <a:ext cx="3581400" cy="1996440"/>
          </a:xfrm>
          <a:prstGeom prst="wedgeEllipseCallout">
            <a:avLst>
              <a:gd name="adj1" fmla="val -49294"/>
              <a:gd name="adj2" fmla="val 35118"/>
            </a:avLst>
          </a:prstGeom>
          <a:solidFill>
            <a:srgbClr val="C00000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blah </a:t>
            </a:r>
            <a:r>
              <a:rPr lang="en-US" sz="2400" b="1" dirty="0">
                <a:solidFill>
                  <a:srgbClr val="FFFF00"/>
                </a:solidFill>
                <a:latin typeface="Calibri"/>
              </a:rPr>
              <a:t>framework</a:t>
            </a:r>
            <a:r>
              <a:rPr lang="en-US" sz="2400" dirty="0">
                <a:solidFill>
                  <a:srgbClr val="FFFF00"/>
                </a:solidFill>
                <a:latin typeface="Calibri"/>
              </a:rPr>
              <a:t> 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blah </a:t>
            </a:r>
            <a:r>
              <a:rPr lang="en-US" sz="2400" b="1" dirty="0">
                <a:solidFill>
                  <a:srgbClr val="FFFF00"/>
                </a:solidFill>
                <a:latin typeface="Calibri"/>
              </a:rPr>
              <a:t>platform</a:t>
            </a:r>
            <a:r>
              <a:rPr lang="en-US" sz="2400" b="1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blah  blah </a:t>
            </a:r>
            <a:r>
              <a:rPr lang="en-US" sz="2400" dirty="0" err="1">
                <a:solidFill>
                  <a:prstClr val="white"/>
                </a:solidFill>
                <a:latin typeface="Calibri"/>
              </a:rPr>
              <a:t>blah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400" b="1" dirty="0">
                <a:solidFill>
                  <a:srgbClr val="FFFF00"/>
                </a:solidFill>
                <a:latin typeface="Calibri"/>
              </a:rPr>
              <a:t>cloud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 blah </a:t>
            </a:r>
            <a:r>
              <a:rPr lang="en-US" sz="2400" dirty="0" err="1">
                <a:solidFill>
                  <a:prstClr val="white"/>
                </a:solidFill>
                <a:latin typeface="Calibri"/>
              </a:rPr>
              <a:t>blah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prstClr val="white"/>
                </a:solidFill>
                <a:latin typeface="Calibri"/>
              </a:rPr>
              <a:t>blah</a:t>
            </a:r>
            <a:r>
              <a:rPr lang="en-US" sz="2400" dirty="0">
                <a:solidFill>
                  <a:prstClr val="white"/>
                </a:solidFill>
                <a:latin typeface="Calibri"/>
              </a:rPr>
              <a:t> …</a:t>
            </a:r>
            <a:endParaRPr lang="en-SG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[Cloud Callout 5]"/>
          <p:cNvSpPr/>
          <p:nvPr/>
        </p:nvSpPr>
        <p:spPr>
          <a:xfrm>
            <a:off x="6400800" y="3200400"/>
            <a:ext cx="3284220" cy="1676400"/>
          </a:xfrm>
          <a:prstGeom prst="cloudCallout">
            <a:avLst>
              <a:gd name="adj1" fmla="val 29805"/>
              <a:gd name="adj2" fmla="val -100357"/>
            </a:avLst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dirty="0">
                <a:solidFill>
                  <a:prstClr val="white"/>
                </a:solidFill>
                <a:latin typeface="Calibri"/>
              </a:rPr>
              <a:t>What a load of bull crap …</a:t>
            </a:r>
            <a:endParaRPr lang="en-SG" sz="24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047699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33600" y="3505200"/>
            <a:ext cx="4343400" cy="990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68465"/>
      </p:ext>
    </p:extLst>
  </p:cSld>
  <p:clrMapOvr>
    <a:masterClrMapping/>
  </p:clrMapOvr>
  <p:transition>
    <p:push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33600" y="4495800"/>
            <a:ext cx="4267200" cy="533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9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3657600" y="2057400"/>
            <a:ext cx="5410200" cy="3200400"/>
          </a:xfrm>
          <a:prstGeom prst="roundRect">
            <a:avLst>
              <a:gd name="adj" fmla="val 58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 flipH="1">
            <a:off x="5385618" y="208907"/>
            <a:ext cx="4112371" cy="747368"/>
          </a:xfrm>
          <a:prstGeom prst="homePlate">
            <a:avLst/>
          </a:prstGeom>
          <a:solidFill>
            <a:srgbClr val="0070C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1800" b="1" dirty="0"/>
              <a:t>Objective</a:t>
            </a:r>
            <a:r>
              <a:rPr lang="en-US" sz="1800" dirty="0"/>
              <a:t>: Find if the actual PE will break limits in various critical nodes.</a:t>
            </a:r>
          </a:p>
        </p:txBody>
      </p:sp>
      <p:sp>
        <p:nvSpPr>
          <p:cNvPr id="2" name="Can 1"/>
          <p:cNvSpPr/>
          <p:nvPr/>
        </p:nvSpPr>
        <p:spPr>
          <a:xfrm>
            <a:off x="8391832" y="3268126"/>
            <a:ext cx="1066800" cy="914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  <a:p>
            <a:pPr algn="ctr"/>
            <a:r>
              <a:rPr lang="en-US" dirty="0"/>
              <a:t>API</a:t>
            </a:r>
          </a:p>
        </p:txBody>
      </p:sp>
      <p:sp>
        <p:nvSpPr>
          <p:cNvPr id="3" name="Cube 2"/>
          <p:cNvSpPr/>
          <p:nvPr/>
        </p:nvSpPr>
        <p:spPr>
          <a:xfrm>
            <a:off x="5385618" y="2283311"/>
            <a:ext cx="1905001" cy="10668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CATcher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Web server </a:t>
            </a:r>
            <a:br>
              <a:rPr lang="en-US" dirty="0"/>
            </a:br>
            <a:r>
              <a:rPr lang="en-US" dirty="0"/>
              <a:t>(on </a:t>
            </a:r>
            <a:r>
              <a:rPr lang="en-US" dirty="0">
                <a:solidFill>
                  <a:srgbClr val="FFFF00"/>
                </a:solidFill>
              </a:rPr>
              <a:t>github.io</a:t>
            </a:r>
            <a:r>
              <a:rPr lang="en-US" dirty="0"/>
              <a:t>)</a:t>
            </a:r>
          </a:p>
        </p:txBody>
      </p:sp>
      <p:sp>
        <p:nvSpPr>
          <p:cNvPr id="6" name="Cube 5"/>
          <p:cNvSpPr/>
          <p:nvPr/>
        </p:nvSpPr>
        <p:spPr>
          <a:xfrm>
            <a:off x="5029200" y="4008207"/>
            <a:ext cx="2261419" cy="1066800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CATcher</a:t>
            </a:r>
            <a:r>
              <a:rPr lang="en-US" b="1" dirty="0"/>
              <a:t> authentication</a:t>
            </a:r>
          </a:p>
          <a:p>
            <a:pPr algn="ctr"/>
            <a:r>
              <a:rPr lang="en-US" dirty="0"/>
              <a:t>server (on </a:t>
            </a:r>
            <a:r>
              <a:rPr lang="en-US" dirty="0">
                <a:solidFill>
                  <a:srgbClr val="FFFF00"/>
                </a:solidFill>
              </a:rPr>
              <a:t>Heroku</a:t>
            </a:r>
            <a:r>
              <a:rPr lang="en-US" dirty="0"/>
              <a:t>)</a:t>
            </a:r>
          </a:p>
        </p:txBody>
      </p:sp>
      <p:sp>
        <p:nvSpPr>
          <p:cNvPr id="7" name="Smiley Face 6"/>
          <p:cNvSpPr/>
          <p:nvPr/>
        </p:nvSpPr>
        <p:spPr>
          <a:xfrm>
            <a:off x="1524000" y="2971800"/>
            <a:ext cx="533400" cy="533400"/>
          </a:xfrm>
          <a:prstGeom prst="smileyFac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1676400" y="3124200"/>
            <a:ext cx="533400" cy="533400"/>
          </a:xfrm>
          <a:prstGeom prst="smileyFac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1828800" y="3276600"/>
            <a:ext cx="533400" cy="533400"/>
          </a:xfrm>
          <a:prstGeom prst="smileyFac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1415845" y="3337386"/>
            <a:ext cx="533400" cy="533400"/>
          </a:xfrm>
          <a:prstGeom prst="smileyFac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/>
          <p:cNvSpPr/>
          <p:nvPr/>
        </p:nvSpPr>
        <p:spPr>
          <a:xfrm>
            <a:off x="1600200" y="3474807"/>
            <a:ext cx="533400" cy="533400"/>
          </a:xfrm>
          <a:prstGeom prst="smileyFac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2286000" y="3124200"/>
            <a:ext cx="692559" cy="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16" idx="3"/>
          </p:cNvCxnSpPr>
          <p:nvPr/>
        </p:nvCxnSpPr>
        <p:spPr>
          <a:xfrm>
            <a:off x="4388259" y="3429000"/>
            <a:ext cx="640940" cy="1134527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207159" y="3048000"/>
            <a:ext cx="1181100" cy="7620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cxnSp>
        <p:nvCxnSpPr>
          <p:cNvPr id="19" name="Straight Arrow Connector 18"/>
          <p:cNvCxnSpPr>
            <a:stCxn id="16" idx="3"/>
            <a:endCxn id="3" idx="2"/>
          </p:cNvCxnSpPr>
          <p:nvPr/>
        </p:nvCxnSpPr>
        <p:spPr>
          <a:xfrm flipV="1">
            <a:off x="4388259" y="2950061"/>
            <a:ext cx="997359" cy="478939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3"/>
            <a:endCxn id="2" idx="2"/>
          </p:cNvCxnSpPr>
          <p:nvPr/>
        </p:nvCxnSpPr>
        <p:spPr>
          <a:xfrm>
            <a:off x="4388260" y="3429000"/>
            <a:ext cx="4003573" cy="296326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V="1">
            <a:off x="7164184" y="4008209"/>
            <a:ext cx="1227648" cy="496066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164184" y="2875428"/>
            <a:ext cx="1227649" cy="629772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33400" y="2209800"/>
            <a:ext cx="8077200" cy="3124200"/>
          </a:xfrm>
          <a:prstGeom prst="ellipse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Smoke testing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857750" y="2133600"/>
            <a:ext cx="4660490" cy="3657600"/>
          </a:xfrm>
          <a:prstGeom prst="roundRect">
            <a:avLst>
              <a:gd name="adj" fmla="val 1908"/>
            </a:avLst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FFFF00"/>
                </a:solidFill>
              </a:rPr>
              <a:t>All these nodes have specified 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and unspecified rate limits!</a:t>
            </a: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533400" y="320445"/>
            <a:ext cx="4953000" cy="4873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CATcher</a:t>
            </a:r>
            <a:r>
              <a:rPr lang="en-US" dirty="0"/>
              <a:t> load/stress test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0B9445-E79C-4529-8CCD-7BE998D2506E}"/>
              </a:ext>
            </a:extLst>
          </p:cNvPr>
          <p:cNvSpPr/>
          <p:nvPr/>
        </p:nvSpPr>
        <p:spPr>
          <a:xfrm>
            <a:off x="3121127" y="3196164"/>
            <a:ext cx="1181100" cy="7620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4E4F93-4703-4EA9-85A4-5D2B8BF1E767}"/>
              </a:ext>
            </a:extLst>
          </p:cNvPr>
          <p:cNvSpPr/>
          <p:nvPr/>
        </p:nvSpPr>
        <p:spPr>
          <a:xfrm>
            <a:off x="2990850" y="3352800"/>
            <a:ext cx="1181100" cy="7620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240DC-6017-4810-83E2-5B266625437A}"/>
              </a:ext>
            </a:extLst>
          </p:cNvPr>
          <p:cNvCxnSpPr>
            <a:cxnSpLocks/>
          </p:cNvCxnSpPr>
          <p:nvPr/>
        </p:nvCxnSpPr>
        <p:spPr>
          <a:xfrm>
            <a:off x="2438400" y="3505200"/>
            <a:ext cx="463959" cy="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5F6A19-4A43-4FFF-A436-6DE916FD262F}"/>
              </a:ext>
            </a:extLst>
          </p:cNvPr>
          <p:cNvCxnSpPr>
            <a:cxnSpLocks/>
          </p:cNvCxnSpPr>
          <p:nvPr/>
        </p:nvCxnSpPr>
        <p:spPr>
          <a:xfrm>
            <a:off x="2203041" y="3886200"/>
            <a:ext cx="692559" cy="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8">
            <a:extLst>
              <a:ext uri="{FF2B5EF4-FFF2-40B4-BE49-F238E27FC236}">
                <a16:creationId xmlns:a16="http://schemas.microsoft.com/office/drawing/2014/main" id="{F03DDAEF-8D70-4A01-9031-63A713B7980E}"/>
              </a:ext>
            </a:extLst>
          </p:cNvPr>
          <p:cNvSpPr/>
          <p:nvPr/>
        </p:nvSpPr>
        <p:spPr>
          <a:xfrm>
            <a:off x="9300387" y="5109428"/>
            <a:ext cx="1981200" cy="626533"/>
          </a:xfrm>
          <a:prstGeom prst="wedgeRectCallout">
            <a:avLst>
              <a:gd name="adj1" fmla="val -88583"/>
              <a:gd name="adj2" fmla="val 19413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 To prevent abuse and attacks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EB618880-AD4F-4DE5-BDF5-2B976A4D74A8}"/>
              </a:ext>
            </a:extLst>
          </p:cNvPr>
          <p:cNvSpPr txBox="1">
            <a:spLocks/>
          </p:cNvSpPr>
          <p:nvPr/>
        </p:nvSpPr>
        <p:spPr>
          <a:xfrm>
            <a:off x="664237" y="1066338"/>
            <a:ext cx="3983964" cy="625476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Why not automate this? Hard to simulate real world circumstances</a:t>
            </a:r>
          </a:p>
        </p:txBody>
      </p:sp>
      <p:sp>
        <p:nvSpPr>
          <p:cNvPr id="32" name="Rectangular Callout 8">
            <a:extLst>
              <a:ext uri="{FF2B5EF4-FFF2-40B4-BE49-F238E27FC236}">
                <a16:creationId xmlns:a16="http://schemas.microsoft.com/office/drawing/2014/main" id="{506572A6-B05D-47A6-ACF7-9DD8659C37AB}"/>
              </a:ext>
            </a:extLst>
          </p:cNvPr>
          <p:cNvSpPr/>
          <p:nvPr/>
        </p:nvSpPr>
        <p:spPr>
          <a:xfrm>
            <a:off x="7128387" y="1055426"/>
            <a:ext cx="4660490" cy="728599"/>
          </a:xfrm>
          <a:prstGeom prst="borderCallout2">
            <a:avLst>
              <a:gd name="adj1" fmla="val 15831"/>
              <a:gd name="adj2" fmla="val -804"/>
              <a:gd name="adj3" fmla="val 14372"/>
              <a:gd name="adj4" fmla="val -6857"/>
              <a:gd name="adj5" fmla="val 169413"/>
              <a:gd name="adj6" fmla="val -21343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Free. Can host static pages and </a:t>
            </a:r>
            <a:r>
              <a:rPr lang="en-US" dirty="0">
                <a:solidFill>
                  <a:schemeClr val="tx1"/>
                </a:solidFill>
              </a:rPr>
              <a:t>client-side logic</a:t>
            </a:r>
            <a:r>
              <a:rPr lang="en-US" dirty="0"/>
              <a:t>. No database. No support for </a:t>
            </a:r>
            <a:r>
              <a:rPr lang="en-US" dirty="0">
                <a:solidFill>
                  <a:schemeClr val="tx1"/>
                </a:solidFill>
              </a:rPr>
              <a:t>server-side logic</a:t>
            </a:r>
            <a:r>
              <a:rPr lang="en-US" dirty="0"/>
              <a:t>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3" name="Rectangular Callout 8">
            <a:extLst>
              <a:ext uri="{FF2B5EF4-FFF2-40B4-BE49-F238E27FC236}">
                <a16:creationId xmlns:a16="http://schemas.microsoft.com/office/drawing/2014/main" id="{6252769E-A91B-43EB-89E3-2EF1906BA337}"/>
              </a:ext>
            </a:extLst>
          </p:cNvPr>
          <p:cNvSpPr/>
          <p:nvPr/>
        </p:nvSpPr>
        <p:spPr>
          <a:xfrm flipH="1">
            <a:off x="1676400" y="5577408"/>
            <a:ext cx="2895600" cy="666756"/>
          </a:xfrm>
          <a:prstGeom prst="borderCallout2">
            <a:avLst>
              <a:gd name="adj1" fmla="val 15831"/>
              <a:gd name="adj2" fmla="val -804"/>
              <a:gd name="adj3" fmla="val 14372"/>
              <a:gd name="adj4" fmla="val -6857"/>
              <a:gd name="adj5" fmla="val -62417"/>
              <a:gd name="adj6" fmla="val -15980"/>
            </a:avLst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Paid. Supports data storage and server-side logic.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ectangular Callout 8">
            <a:extLst>
              <a:ext uri="{FF2B5EF4-FFF2-40B4-BE49-F238E27FC236}">
                <a16:creationId xmlns:a16="http://schemas.microsoft.com/office/drawing/2014/main" id="{BD27C3F0-FB70-B499-926F-928E129400A5}"/>
              </a:ext>
            </a:extLst>
          </p:cNvPr>
          <p:cNvSpPr/>
          <p:nvPr/>
        </p:nvSpPr>
        <p:spPr>
          <a:xfrm flipH="1">
            <a:off x="10015399" y="3348019"/>
            <a:ext cx="1981201" cy="666756"/>
          </a:xfrm>
          <a:prstGeom prst="borderCallout2">
            <a:avLst>
              <a:gd name="adj1" fmla="val 36562"/>
              <a:gd name="adj2" fmla="val 98480"/>
              <a:gd name="adj3" fmla="val 20751"/>
              <a:gd name="adj4" fmla="val 113358"/>
              <a:gd name="adj5" fmla="val 18911"/>
              <a:gd name="adj6" fmla="val 133215"/>
            </a:avLst>
          </a:prstGeom>
          <a:solidFill>
            <a:schemeClr val="accent2"/>
          </a:solidFill>
          <a:ln>
            <a:solidFill>
              <a:schemeClr val="accent4">
                <a:lumMod val="40000"/>
                <a:lumOff val="6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Free, to store bugs, screenshots etc.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99CE1CB6-C346-3682-8527-A493750C281F}"/>
              </a:ext>
            </a:extLst>
          </p:cNvPr>
          <p:cNvSpPr/>
          <p:nvPr/>
        </p:nvSpPr>
        <p:spPr>
          <a:xfrm>
            <a:off x="9810750" y="1919011"/>
            <a:ext cx="2212431" cy="728599"/>
          </a:xfrm>
          <a:prstGeom prst="wedgeRectCallout">
            <a:avLst>
              <a:gd name="adj1" fmla="val -22070"/>
              <a:gd name="adj2" fmla="val -81973"/>
            </a:avLst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Server generates page content dynamically</a:t>
            </a:r>
            <a:endParaRPr lang="en-SG" sz="16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D58EBD45-B3B8-BE5C-30C5-8F1964BADCAA}"/>
              </a:ext>
            </a:extLst>
          </p:cNvPr>
          <p:cNvSpPr/>
          <p:nvPr/>
        </p:nvSpPr>
        <p:spPr>
          <a:xfrm>
            <a:off x="9753601" y="186189"/>
            <a:ext cx="2273126" cy="728599"/>
          </a:xfrm>
          <a:prstGeom prst="wedgeRectCallout">
            <a:avLst>
              <a:gd name="adj1" fmla="val -21564"/>
              <a:gd name="adj2" fmla="val 87308"/>
            </a:avLst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Browser downloads code and generates page content dynamically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260141155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12" grpId="0" animBg="1"/>
      <p:bldP spid="12" grpId="1" animBg="1"/>
      <p:bldP spid="21" grpId="0" animBg="1"/>
      <p:bldP spid="29" grpId="0" animBg="1"/>
      <p:bldP spid="30" grpId="0" build="p"/>
      <p:bldP spid="32" grpId="0" animBg="1"/>
      <p:bldP spid="33" grpId="0" animBg="1"/>
      <p:bldP spid="4" grpId="0" animBg="1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29400" y="2438400"/>
            <a:ext cx="3657600" cy="1371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6629400" y="3962400"/>
            <a:ext cx="3657600" cy="457200"/>
          </a:xfrm>
          <a:prstGeom prst="wedgeRectCallout">
            <a:avLst>
              <a:gd name="adj1" fmla="val -27610"/>
              <a:gd name="adj2" fmla="val -74453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</a:rPr>
              <a:t>There is an extra week!</a:t>
            </a:r>
          </a:p>
        </p:txBody>
      </p:sp>
    </p:spTree>
    <p:extLst>
      <p:ext uri="{BB962C8B-B14F-4D97-AF65-F5344CB8AC3E}">
        <p14:creationId xmlns:p14="http://schemas.microsoft.com/office/powerpoint/2010/main" val="336440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31373" y="137318"/>
            <a:ext cx="8229600" cy="4873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CATcher</a:t>
            </a:r>
            <a:r>
              <a:rPr lang="en-US" dirty="0"/>
              <a:t> load/stress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762000"/>
            <a:ext cx="8610600" cy="57912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Go to the </a:t>
            </a:r>
            <a:r>
              <a:rPr lang="en-US" sz="2400" dirty="0" err="1"/>
              <a:t>CATcher</a:t>
            </a:r>
            <a:r>
              <a:rPr lang="en-US" sz="2400" dirty="0"/>
              <a:t> URL   </a:t>
            </a:r>
            <a:r>
              <a:rPr lang="en-US" sz="2400" dirty="0">
                <a:solidFill>
                  <a:srgbClr val="FFFF00"/>
                </a:solidFill>
              </a:rPr>
              <a:t>tinyurl.com/</a:t>
            </a:r>
            <a:r>
              <a:rPr lang="en-US" sz="2400" b="1" dirty="0">
                <a:solidFill>
                  <a:srgbClr val="FFFF00"/>
                </a:solidFill>
              </a:rPr>
              <a:t>catcher-web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Choose this session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Login now! </a:t>
            </a:r>
            <a:br>
              <a:rPr lang="en-US" sz="2400" dirty="0"/>
            </a:br>
            <a:r>
              <a:rPr lang="en-US" sz="2400" dirty="0">
                <a:solidFill>
                  <a:schemeClr val="tx1"/>
                </a:solidFill>
              </a:rPr>
              <a:t>Timeout? </a:t>
            </a:r>
            <a:r>
              <a:rPr lang="en-US" sz="2400" dirty="0"/>
              <a:t>Refresh and try again.</a:t>
            </a:r>
            <a:br>
              <a:rPr lang="en-US" sz="2400" dirty="0"/>
            </a:br>
            <a:r>
              <a:rPr lang="en-US" sz="2400" dirty="0">
                <a:solidFill>
                  <a:schemeClr val="tx1"/>
                </a:solidFill>
              </a:rPr>
              <a:t>Cannot login?</a:t>
            </a:r>
            <a:r>
              <a:rPr lang="en-US" sz="2400" dirty="0"/>
              <a:t> Send me a PM.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Fill in the details for a new (dummy) bug report.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Submit the bug report now!!!.</a:t>
            </a:r>
            <a:br>
              <a:rPr lang="en-US" sz="2400" dirty="0"/>
            </a:br>
            <a:r>
              <a:rPr lang="en-US" sz="2400" dirty="0"/>
              <a:t>Submit another bug report immediately after.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Done! Thanks for your help.</a:t>
            </a:r>
            <a:br>
              <a:rPr lang="en-US" sz="2400" dirty="0"/>
            </a:br>
            <a:r>
              <a:rPr lang="en-US" sz="2400" dirty="0"/>
              <a:t>You can leave the Zoom meeting now if you wish (and watch the recording later)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0799" y="1779690"/>
            <a:ext cx="3516413" cy="13445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44D577-D149-4458-9D89-2D77948D2AF9}"/>
              </a:ext>
            </a:extLst>
          </p:cNvPr>
          <p:cNvSpPr/>
          <p:nvPr/>
        </p:nvSpPr>
        <p:spPr>
          <a:xfrm>
            <a:off x="5105400" y="1194283"/>
            <a:ext cx="1981200" cy="39976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(but </a:t>
            </a:r>
            <a:r>
              <a:rPr lang="en-US" sz="2000" dirty="0">
                <a:solidFill>
                  <a:srgbClr val="FF0000"/>
                </a:solidFill>
              </a:rPr>
              <a:t>don’t login</a:t>
            </a:r>
            <a:r>
              <a:rPr lang="en-US" sz="2000" dirty="0"/>
              <a:t>!)</a:t>
            </a:r>
            <a:endParaRPr lang="en-SG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4C6DA6-14F3-45B0-B87A-D17C779F299D}"/>
              </a:ext>
            </a:extLst>
          </p:cNvPr>
          <p:cNvSpPr/>
          <p:nvPr/>
        </p:nvSpPr>
        <p:spPr>
          <a:xfrm>
            <a:off x="8534400" y="4301836"/>
            <a:ext cx="2209800" cy="39976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(but </a:t>
            </a:r>
            <a:r>
              <a:rPr lang="en-US" sz="2000" dirty="0">
                <a:solidFill>
                  <a:srgbClr val="FF0000"/>
                </a:solidFill>
              </a:rPr>
              <a:t>don’t submit</a:t>
            </a:r>
            <a:r>
              <a:rPr lang="en-US" sz="2000" dirty="0"/>
              <a:t>!)</a:t>
            </a:r>
            <a:endParaRPr lang="en-SG" sz="2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AC3F01-A9BA-4949-9F91-905CA76CCEFD}"/>
              </a:ext>
            </a:extLst>
          </p:cNvPr>
          <p:cNvGrpSpPr/>
          <p:nvPr/>
        </p:nvGrpSpPr>
        <p:grpSpPr>
          <a:xfrm>
            <a:off x="6147955" y="2514153"/>
            <a:ext cx="2514600" cy="752223"/>
            <a:chOff x="7848600" y="2162555"/>
            <a:chExt cx="2514600" cy="752223"/>
          </a:xfrm>
        </p:grpSpPr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BA9B7234-7341-41E3-A718-3D2A524BBAE7}"/>
                </a:ext>
              </a:extLst>
            </p:cNvPr>
            <p:cNvSpPr/>
            <p:nvPr/>
          </p:nvSpPr>
          <p:spPr>
            <a:xfrm flipH="1">
              <a:off x="7848600" y="2209800"/>
              <a:ext cx="2514600" cy="704978"/>
            </a:xfrm>
            <a:prstGeom prst="homePlate">
              <a:avLst>
                <a:gd name="adj" fmla="val 2052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Tick            in Zoom after reaching this point.</a:t>
              </a:r>
              <a:endParaRPr lang="en-SG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08678E-32F0-485F-A697-388020898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110"/>
            <a:stretch/>
          </p:blipFill>
          <p:spPr>
            <a:xfrm>
              <a:off x="8478982" y="2162555"/>
              <a:ext cx="391966" cy="378952"/>
            </a:xfrm>
            <a:prstGeom prst="flowChartConnector">
              <a:avLst/>
            </a:prstGeom>
            <a:ln w="285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1069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25 L 0.18633 0.31713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0" y="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633 0.31713 L 0.18633 0.40069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33600" y="1513609"/>
            <a:ext cx="42672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ular Callout 2"/>
          <p:cNvSpPr/>
          <p:nvPr/>
        </p:nvSpPr>
        <p:spPr>
          <a:xfrm>
            <a:off x="4495800" y="2275609"/>
            <a:ext cx="1752600" cy="1524000"/>
          </a:xfrm>
          <a:prstGeom prst="wedgeRectCallout">
            <a:avLst>
              <a:gd name="adj1" fmla="val -27610"/>
              <a:gd name="adj2" fmla="val -74453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Façade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MVC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Observer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400800" y="762000"/>
            <a:ext cx="5791200" cy="4114800"/>
            <a:chOff x="6400800" y="762000"/>
            <a:chExt cx="5791200" cy="4114800"/>
          </a:xfrm>
        </p:grpSpPr>
        <p:sp>
          <p:nvSpPr>
            <p:cNvPr id="5" name="Rectangle 4"/>
            <p:cNvSpPr/>
            <p:nvPr/>
          </p:nvSpPr>
          <p:spPr>
            <a:xfrm>
              <a:off x="6400800" y="762000"/>
              <a:ext cx="5791200" cy="411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0110" y="1272436"/>
              <a:ext cx="5490744" cy="30939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454564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746" name="Picture 2" descr="C:\myMisc\Funny\teamwork not.jpg"/>
          <p:cNvPicPr>
            <a:picLocks noChangeAspect="1" noChangeArrowheads="1"/>
          </p:cNvPicPr>
          <p:nvPr/>
        </p:nvPicPr>
        <p:blipFill rotWithShape="1">
          <a:blip r:embed="rId2" cstate="print"/>
          <a:srcRect t="17690" b="22149"/>
          <a:stretch/>
        </p:blipFill>
        <p:spPr bwMode="auto">
          <a:xfrm>
            <a:off x="1524000" y="-1"/>
            <a:ext cx="9156540" cy="7425643"/>
          </a:xfrm>
          <a:prstGeom prst="rect">
            <a:avLst/>
          </a:prstGeom>
          <a:noFill/>
        </p:spPr>
      </p:pic>
      <p:sp>
        <p:nvSpPr>
          <p:cNvPr id="16" name="Rounded Rectangle 15"/>
          <p:cNvSpPr/>
          <p:nvPr/>
        </p:nvSpPr>
        <p:spPr>
          <a:xfrm>
            <a:off x="7314697" y="2133600"/>
            <a:ext cx="1393371" cy="6096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 dirty="0">
                <a:solidFill>
                  <a:srgbClr val="C00000"/>
                </a:solidFill>
                <a:latin typeface="Calibri"/>
              </a:rPr>
              <a:t>TEAMMATE</a:t>
            </a:r>
            <a:endParaRPr lang="en-SG" b="1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96000" y="800420"/>
            <a:ext cx="1676400" cy="6705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 dirty="0">
                <a:solidFill>
                  <a:srgbClr val="C00000"/>
                </a:solidFill>
                <a:latin typeface="Calibri"/>
              </a:rPr>
              <a:t>WAITING</a:t>
            </a:r>
            <a:endParaRPr lang="en-SG" b="1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314698" y="2121592"/>
            <a:ext cx="1393371" cy="6705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 dirty="0">
                <a:solidFill>
                  <a:srgbClr val="C00000"/>
                </a:solidFill>
                <a:latin typeface="Calibri"/>
              </a:rPr>
              <a:t>WAITING</a:t>
            </a:r>
            <a:endParaRPr lang="en-SG" b="1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144000" y="2309"/>
            <a:ext cx="1393371" cy="6096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 dirty="0">
                <a:solidFill>
                  <a:srgbClr val="C00000"/>
                </a:solidFill>
                <a:latin typeface="Calibri"/>
              </a:rPr>
              <a:t>WAITING</a:t>
            </a:r>
            <a:endParaRPr lang="en-SG" b="1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8727" y="2965947"/>
            <a:ext cx="1393371" cy="6096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 dirty="0">
                <a:solidFill>
                  <a:srgbClr val="C00000"/>
                </a:solidFill>
                <a:latin typeface="Calibri"/>
              </a:rPr>
              <a:t>WAITING</a:t>
            </a:r>
            <a:endParaRPr lang="en-SG" b="1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1600" y="4038600"/>
            <a:ext cx="1676400" cy="1143000"/>
          </a:xfrm>
          <a:prstGeom prst="roundRect">
            <a:avLst>
              <a:gd name="adj" fmla="val 130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 dirty="0">
                <a:solidFill>
                  <a:srgbClr val="C00000"/>
                </a:solidFill>
                <a:latin typeface="Calibri"/>
              </a:rPr>
              <a:t>WAITING</a:t>
            </a:r>
            <a:endParaRPr lang="en-SG" b="1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839201" y="1569720"/>
            <a:ext cx="1393371" cy="6705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 dirty="0">
                <a:solidFill>
                  <a:srgbClr val="C00000"/>
                </a:solidFill>
                <a:latin typeface="Calibri"/>
              </a:rPr>
              <a:t>WAITING</a:t>
            </a:r>
            <a:endParaRPr lang="en-SG" b="1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650781" y="251780"/>
            <a:ext cx="1393371" cy="6096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 dirty="0">
                <a:solidFill>
                  <a:srgbClr val="C00000"/>
                </a:solidFill>
                <a:latin typeface="Calibri"/>
              </a:rPr>
              <a:t>WAITING</a:t>
            </a:r>
            <a:endParaRPr lang="en-SG" b="1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836060" y="5791200"/>
            <a:ext cx="1393371" cy="60960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b="1" dirty="0">
                <a:solidFill>
                  <a:srgbClr val="29A229"/>
                </a:solidFill>
                <a:latin typeface="Calibri"/>
              </a:rPr>
              <a:t>working</a:t>
            </a:r>
            <a:endParaRPr lang="en-SG" sz="2400" b="1" dirty="0">
              <a:solidFill>
                <a:srgbClr val="29A229"/>
              </a:solidFill>
              <a:latin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95801" y="607380"/>
            <a:ext cx="1393371" cy="6096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b="1" dirty="0">
                <a:solidFill>
                  <a:srgbClr val="C00000"/>
                </a:solidFill>
                <a:latin typeface="Calibri"/>
              </a:rPr>
              <a:t>WAITING</a:t>
            </a:r>
            <a:endParaRPr lang="en-SG" b="1" dirty="0">
              <a:solidFill>
                <a:srgbClr val="C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6453889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>
          <a:xfrm>
            <a:off x="-762000" y="-1662546"/>
            <a:ext cx="24938182" cy="18703637"/>
            <a:chOff x="0" y="0"/>
            <a:chExt cx="9144000" cy="6858000"/>
          </a:xfrm>
        </p:grpSpPr>
        <p:pic>
          <p:nvPicPr>
            <p:cNvPr id="3074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ln w="762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PTZoomOutShape20150206125652992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609600"/>
              <a:ext cx="3352800" cy="2514600"/>
            </a:xfrm>
            <a:prstGeom prst="rect">
              <a:avLst/>
            </a:prstGeom>
            <a:ln w="762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8" name="Group 17"/>
          <p:cNvGrpSpPr>
            <a:grpSpLocks/>
          </p:cNvGrpSpPr>
          <p:nvPr/>
        </p:nvGrpSpPr>
        <p:grpSpPr>
          <a:xfrm>
            <a:off x="-533400" y="-1496291"/>
            <a:ext cx="23358764" cy="17519073"/>
            <a:chOff x="0" y="0"/>
            <a:chExt cx="9144000" cy="6858000"/>
          </a:xfrm>
        </p:grpSpPr>
        <p:pic>
          <p:nvPicPr>
            <p:cNvPr id="19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ln w="762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PTZoomOutShape20150206125652992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609600"/>
              <a:ext cx="3352800" cy="2514600"/>
            </a:xfrm>
            <a:prstGeom prst="rect">
              <a:avLst/>
            </a:prstGeom>
            <a:ln w="762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" name="Group 20"/>
          <p:cNvGrpSpPr>
            <a:grpSpLocks/>
          </p:cNvGrpSpPr>
          <p:nvPr/>
        </p:nvGrpSpPr>
        <p:grpSpPr>
          <a:xfrm>
            <a:off x="-304800" y="-1330037"/>
            <a:ext cx="21779346" cy="16334510"/>
            <a:chOff x="0" y="0"/>
            <a:chExt cx="9144000" cy="6858000"/>
          </a:xfrm>
        </p:grpSpPr>
        <p:pic>
          <p:nvPicPr>
            <p:cNvPr id="22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ln w="762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PTZoomOutShape20150206125652992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609600"/>
              <a:ext cx="3352800" cy="2514600"/>
            </a:xfrm>
            <a:prstGeom prst="rect">
              <a:avLst/>
            </a:prstGeom>
            <a:ln w="762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23"/>
          <p:cNvGrpSpPr>
            <a:grpSpLocks/>
          </p:cNvGrpSpPr>
          <p:nvPr/>
        </p:nvGrpSpPr>
        <p:grpSpPr>
          <a:xfrm>
            <a:off x="-76199" y="-1163783"/>
            <a:ext cx="20199927" cy="15149946"/>
            <a:chOff x="0" y="0"/>
            <a:chExt cx="9144000" cy="6858000"/>
          </a:xfrm>
        </p:grpSpPr>
        <p:pic>
          <p:nvPicPr>
            <p:cNvPr id="25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ln w="762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PTZoomOutShape20150206125652992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609600"/>
              <a:ext cx="3352800" cy="2514600"/>
            </a:xfrm>
            <a:prstGeom prst="rect">
              <a:avLst/>
            </a:prstGeom>
            <a:ln w="762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26"/>
          <p:cNvGrpSpPr>
            <a:grpSpLocks/>
          </p:cNvGrpSpPr>
          <p:nvPr/>
        </p:nvGrpSpPr>
        <p:grpSpPr>
          <a:xfrm>
            <a:off x="152402" y="-997528"/>
            <a:ext cx="18620509" cy="13965382"/>
            <a:chOff x="0" y="0"/>
            <a:chExt cx="9144000" cy="6858000"/>
          </a:xfrm>
        </p:grpSpPr>
        <p:pic>
          <p:nvPicPr>
            <p:cNvPr id="28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ln w="762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PTZoomOutShape20150206125652992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609600"/>
              <a:ext cx="3352800" cy="2514600"/>
            </a:xfrm>
            <a:prstGeom prst="rect">
              <a:avLst/>
            </a:prstGeom>
            <a:ln w="762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0" name="Group 29"/>
          <p:cNvGrpSpPr>
            <a:grpSpLocks/>
          </p:cNvGrpSpPr>
          <p:nvPr/>
        </p:nvGrpSpPr>
        <p:grpSpPr>
          <a:xfrm>
            <a:off x="381002" y="-831273"/>
            <a:ext cx="17041091" cy="12780819"/>
            <a:chOff x="0" y="0"/>
            <a:chExt cx="9144000" cy="6858000"/>
          </a:xfrm>
        </p:grpSpPr>
        <p:pic>
          <p:nvPicPr>
            <p:cNvPr id="31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ln w="762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PTZoomOutShape20150206125652992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609600"/>
              <a:ext cx="3352800" cy="2514600"/>
            </a:xfrm>
            <a:prstGeom prst="rect">
              <a:avLst/>
            </a:prstGeom>
            <a:ln w="762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3" name="Group 32"/>
          <p:cNvGrpSpPr>
            <a:grpSpLocks/>
          </p:cNvGrpSpPr>
          <p:nvPr/>
        </p:nvGrpSpPr>
        <p:grpSpPr>
          <a:xfrm>
            <a:off x="609602" y="-665018"/>
            <a:ext cx="15461673" cy="11596255"/>
            <a:chOff x="0" y="0"/>
            <a:chExt cx="9144000" cy="6858000"/>
          </a:xfrm>
        </p:grpSpPr>
        <p:pic>
          <p:nvPicPr>
            <p:cNvPr id="34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ln w="762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PTZoomOutShape20150206125652992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609600"/>
              <a:ext cx="3352800" cy="2514600"/>
            </a:xfrm>
            <a:prstGeom prst="rect">
              <a:avLst/>
            </a:prstGeom>
            <a:ln w="762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6" name="Group 35"/>
          <p:cNvGrpSpPr>
            <a:grpSpLocks/>
          </p:cNvGrpSpPr>
          <p:nvPr/>
        </p:nvGrpSpPr>
        <p:grpSpPr>
          <a:xfrm>
            <a:off x="838201" y="-498764"/>
            <a:ext cx="13882255" cy="10411691"/>
            <a:chOff x="0" y="0"/>
            <a:chExt cx="9144000" cy="6858000"/>
          </a:xfrm>
        </p:grpSpPr>
        <p:pic>
          <p:nvPicPr>
            <p:cNvPr id="37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ln w="762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PTZoomOutShape20150206125652992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609600"/>
              <a:ext cx="3352800" cy="2514600"/>
            </a:xfrm>
            <a:prstGeom prst="rect">
              <a:avLst/>
            </a:prstGeom>
            <a:ln w="762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9" name="Group 38"/>
          <p:cNvGrpSpPr>
            <a:grpSpLocks/>
          </p:cNvGrpSpPr>
          <p:nvPr/>
        </p:nvGrpSpPr>
        <p:grpSpPr>
          <a:xfrm>
            <a:off x="1066801" y="-332510"/>
            <a:ext cx="12302837" cy="9227128"/>
            <a:chOff x="0" y="0"/>
            <a:chExt cx="9144000" cy="6858000"/>
          </a:xfrm>
        </p:grpSpPr>
        <p:pic>
          <p:nvPicPr>
            <p:cNvPr id="40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ln w="762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PTZoomOutShape20150206125652992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609600"/>
              <a:ext cx="3352800" cy="2514600"/>
            </a:xfrm>
            <a:prstGeom prst="rect">
              <a:avLst/>
            </a:prstGeom>
            <a:ln w="762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2" name="Group 41"/>
          <p:cNvGrpSpPr>
            <a:grpSpLocks/>
          </p:cNvGrpSpPr>
          <p:nvPr/>
        </p:nvGrpSpPr>
        <p:grpSpPr>
          <a:xfrm>
            <a:off x="1295400" y="-166255"/>
            <a:ext cx="10723418" cy="8042564"/>
            <a:chOff x="0" y="0"/>
            <a:chExt cx="9144000" cy="6858000"/>
          </a:xfrm>
        </p:grpSpPr>
        <p:pic>
          <p:nvPicPr>
            <p:cNvPr id="43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ln w="762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PTZoomOutShape20150206125652992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609600"/>
              <a:ext cx="3352800" cy="2514600"/>
            </a:xfrm>
            <a:prstGeom prst="rect">
              <a:avLst/>
            </a:prstGeom>
            <a:ln w="762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5" name="Group 44"/>
          <p:cNvGrpSpPr>
            <a:grpSpLocks/>
          </p:cNvGrpSpPr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pic>
          <p:nvPicPr>
            <p:cNvPr id="46" name="Picture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ln w="762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PTZoomOutShape20150206125652992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609600"/>
              <a:ext cx="3352800" cy="2514600"/>
            </a:xfrm>
            <a:prstGeom prst="rect">
              <a:avLst/>
            </a:prstGeom>
            <a:ln w="762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" name="PPIndicator20150206125653194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15240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0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36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4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3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8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4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8155</TotalTime>
  <Words>3335</Words>
  <Application>Microsoft Macintosh PowerPoint</Application>
  <PresentationFormat>Widescreen</PresentationFormat>
  <Paragraphs>777</Paragraphs>
  <Slides>50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Consolas</vt:lpstr>
      <vt:lpstr>Arial</vt:lpstr>
      <vt:lpstr>Calibri</vt:lpstr>
      <vt:lpstr>Wingdings</vt:lpstr>
      <vt:lpstr>Courier New</vt:lpstr>
      <vt:lpstr>4_green-UP</vt:lpstr>
      <vt:lpstr>2_green-UP</vt:lpstr>
      <vt:lpstr>5_green-UP</vt:lpstr>
      <vt:lpstr>12_green-UP</vt:lpstr>
      <vt:lpstr>13_green-UP</vt:lpstr>
      <vt:lpstr>8_green-UP</vt:lpstr>
      <vt:lpstr>3_green-UP</vt:lpstr>
      <vt:lpstr>14_green-UP</vt:lpstr>
      <vt:lpstr>WARNING</vt:lpstr>
      <vt:lpstr>PowerPoint Presentation</vt:lpstr>
      <vt:lpstr>PowerPoint Presentation</vt:lpstr>
      <vt:lpstr>PowerPoint Presentation</vt:lpstr>
      <vt:lpstr>CATcher load/stress test</vt:lpstr>
      <vt:lpstr>CATcher load/stress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architect</vt:lpstr>
      <vt:lpstr>The architect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Equivalence partitioning</vt:lpstr>
      <vt:lpstr>Equivalence partitioning</vt:lpstr>
      <vt:lpstr>PowerPoint Presentation</vt:lpstr>
      <vt:lpstr>PowerPoint Presentation</vt:lpstr>
      <vt:lpstr>PowerPoint Presentation</vt:lpstr>
      <vt:lpstr>When designing test cases in the tP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workshop</dc:creator>
  <cp:lastModifiedBy>Damith Chatura Rajapakse</cp:lastModifiedBy>
  <cp:revision>343</cp:revision>
  <dcterms:created xsi:type="dcterms:W3CDTF">2006-08-16T00:00:00Z</dcterms:created>
  <dcterms:modified xsi:type="dcterms:W3CDTF">2024-10-25T10:26:27Z</dcterms:modified>
</cp:coreProperties>
</file>